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5" r:id="rId1"/>
  </p:sldMasterIdLst>
  <p:notesMasterIdLst>
    <p:notesMasterId r:id="rId21"/>
  </p:notesMasterIdLst>
  <p:sldIdLst>
    <p:sldId id="256" r:id="rId2"/>
    <p:sldId id="289" r:id="rId3"/>
    <p:sldId id="330" r:id="rId4"/>
    <p:sldId id="265" r:id="rId5"/>
    <p:sldId id="279" r:id="rId6"/>
    <p:sldId id="331" r:id="rId7"/>
    <p:sldId id="296" r:id="rId8"/>
    <p:sldId id="301" r:id="rId9"/>
    <p:sldId id="297" r:id="rId10"/>
    <p:sldId id="300" r:id="rId11"/>
    <p:sldId id="302" r:id="rId12"/>
    <p:sldId id="298" r:id="rId13"/>
    <p:sldId id="299" r:id="rId14"/>
    <p:sldId id="303" r:id="rId15"/>
    <p:sldId id="328" r:id="rId16"/>
    <p:sldId id="329" r:id="rId17"/>
    <p:sldId id="293" r:id="rId18"/>
    <p:sldId id="323" r:id="rId19"/>
    <p:sldId id="27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 b" initials="lb" lastIdx="1" clrIdx="0"/>
  <p:cmAuthor id="2" name="Žiaková Katarína" initials="ŽK" lastIdx="5" clrIdx="1">
    <p:extLst/>
  </p:cmAuthor>
  <p:cmAuthor id="3" name="PCS021070" initials="P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5DA2"/>
    <a:srgbClr val="F3FAFF"/>
    <a:srgbClr val="DDF2FF"/>
    <a:srgbClr val="CCECFF"/>
    <a:srgbClr val="35438B"/>
    <a:srgbClr val="F5BB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68" autoAdjust="0"/>
  </p:normalViewPr>
  <p:slideViewPr>
    <p:cSldViewPr snapToGrid="0">
      <p:cViewPr>
        <p:scale>
          <a:sx n="100" d="100"/>
          <a:sy n="100" d="100"/>
        </p:scale>
        <p:origin x="-960" y="-3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B682A6-9224-445C-94AA-B20122DCA0A9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283006-AEFC-480E-8E3D-54D27F040B4C}">
      <dgm:prSet custT="1"/>
      <dgm:spPr>
        <a:solidFill>
          <a:srgbClr val="F3FAFF">
            <a:alpha val="89804"/>
          </a:srgbClr>
        </a:solidFill>
        <a:ln>
          <a:solidFill>
            <a:srgbClr val="003399">
              <a:alpha val="90000"/>
            </a:srgbClr>
          </a:solidFill>
        </a:ln>
      </dgm:spPr>
      <dgm:t>
        <a:bodyPr/>
        <a:lstStyle/>
        <a:p>
          <a:pPr algn="ctr">
            <a:lnSpc>
              <a:spcPct val="90000"/>
            </a:lnSpc>
          </a:pPr>
          <a:r>
            <a:rPr lang="sk-SK" sz="1400" b="1" baseline="0" dirty="0">
              <a:solidFill>
                <a:srgbClr val="005DA2"/>
              </a:solidFill>
              <a:latin typeface="Arial Narrow" panose="020B0606020202030204" pitchFamily="34" charset="0"/>
            </a:rPr>
            <a:t> →</a:t>
          </a:r>
          <a:r>
            <a:rPr lang="sk-SK" sz="1400" baseline="0" dirty="0">
              <a:solidFill>
                <a:srgbClr val="005DA2"/>
              </a:solidFill>
              <a:latin typeface="Arial Narrow" panose="020B0606020202030204" pitchFamily="34" charset="0"/>
            </a:rPr>
            <a:t> </a:t>
          </a:r>
        </a:p>
        <a:p>
          <a:pPr algn="ctr">
            <a:lnSpc>
              <a:spcPct val="90000"/>
            </a:lnSpc>
          </a:pPr>
          <a:r>
            <a:rPr lang="sk-SK" sz="1400" baseline="0" dirty="0">
              <a:solidFill>
                <a:schemeClr val="tx1"/>
              </a:solidFill>
              <a:latin typeface="Arial Narrow" panose="020B0606020202030204" pitchFamily="34" charset="0"/>
            </a:rPr>
            <a:t>Spolupráca medzi sestrami-mentormi UNM </a:t>
          </a:r>
        </a:p>
        <a:p>
          <a:pPr algn="ctr">
            <a:lnSpc>
              <a:spcPct val="90000"/>
            </a:lnSpc>
          </a:pPr>
          <a:r>
            <a:rPr lang="sk-SK" sz="1400" baseline="0" dirty="0">
              <a:solidFill>
                <a:schemeClr val="tx1"/>
              </a:solidFill>
              <a:latin typeface="Arial Narrow" panose="020B0606020202030204" pitchFamily="34" charset="0"/>
            </a:rPr>
            <a:t>a </a:t>
          </a:r>
        </a:p>
        <a:p>
          <a:pPr algn="ctr">
            <a:lnSpc>
              <a:spcPct val="100000"/>
            </a:lnSpc>
          </a:pPr>
          <a:r>
            <a:rPr lang="sk-SK" sz="1400" baseline="0" dirty="0">
              <a:solidFill>
                <a:schemeClr val="tx1"/>
              </a:solidFill>
              <a:latin typeface="Arial Narrow" panose="020B0606020202030204" pitchFamily="34" charset="0"/>
            </a:rPr>
            <a:t>pedagógmi</a:t>
          </a:r>
        </a:p>
        <a:p>
          <a:pPr algn="ctr">
            <a:lnSpc>
              <a:spcPct val="100000"/>
            </a:lnSpc>
          </a:pPr>
          <a:r>
            <a:rPr lang="sk-SK" sz="1400" baseline="0" dirty="0">
              <a:solidFill>
                <a:schemeClr val="tx1"/>
              </a:solidFill>
              <a:latin typeface="Arial Narrow" panose="020B0606020202030204" pitchFamily="34" charset="0"/>
            </a:rPr>
            <a:t>ÚOSE JLF UK</a:t>
          </a:r>
          <a:endParaRPr lang="en-US" sz="140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CD70B4D6-A4CA-4EB5-89AC-E42CE2F86CF2}" type="parTrans" cxnId="{0CA5AB54-7B57-43A7-9208-2EFA7BF3C19A}">
      <dgm:prSet/>
      <dgm:spPr/>
      <dgm:t>
        <a:bodyPr/>
        <a:lstStyle/>
        <a:p>
          <a:endParaRPr lang="en-US">
            <a:solidFill>
              <a:srgbClr val="003399"/>
            </a:solidFill>
          </a:endParaRPr>
        </a:p>
      </dgm:t>
    </dgm:pt>
    <dgm:pt modelId="{E4637CA6-82B7-4BAA-B950-F44AA8C3ABBA}" type="sibTrans" cxnId="{0CA5AB54-7B57-43A7-9208-2EFA7BF3C19A}">
      <dgm:prSet phldrT="1" phldr="0"/>
      <dgm:spPr>
        <a:noFill/>
        <a:ln>
          <a:solidFill>
            <a:srgbClr val="003399"/>
          </a:solidFill>
        </a:ln>
      </dgm:spPr>
      <dgm:t>
        <a:bodyPr/>
        <a:lstStyle/>
        <a:p>
          <a:r>
            <a:rPr lang="en-US" dirty="0">
              <a:solidFill>
                <a:srgbClr val="003399"/>
              </a:solidFill>
            </a:rPr>
            <a:t>1</a:t>
          </a:r>
        </a:p>
      </dgm:t>
    </dgm:pt>
    <dgm:pt modelId="{B9C53E2B-AB84-4FD8-85FC-A3AF2E11A5CA}">
      <dgm:prSet custT="1"/>
      <dgm:spPr>
        <a:solidFill>
          <a:srgbClr val="F3FAFF">
            <a:alpha val="90000"/>
          </a:srgbClr>
        </a:solidFill>
        <a:ln>
          <a:solidFill>
            <a:srgbClr val="003399">
              <a:alpha val="90000"/>
            </a:srgbClr>
          </a:solidFill>
        </a:ln>
      </dgm:spPr>
      <dgm:t>
        <a:bodyPr/>
        <a:lstStyle/>
        <a:p>
          <a:pPr algn="ctr"/>
          <a:r>
            <a:rPr lang="sk-SK" sz="1400" baseline="0" dirty="0">
              <a:solidFill>
                <a:schemeClr val="tx1"/>
              </a:solidFill>
              <a:latin typeface="Arial Narrow" panose="020B0606020202030204" pitchFamily="34" charset="0"/>
            </a:rPr>
            <a:t>+ zefektívnenie spolupráce </a:t>
          </a:r>
        </a:p>
        <a:p>
          <a:pPr algn="ctr"/>
          <a:r>
            <a:rPr lang="sk-SK" sz="1400" baseline="0" dirty="0">
              <a:solidFill>
                <a:schemeClr val="tx1"/>
              </a:solidFill>
              <a:latin typeface="Arial Narrow" panose="020B0606020202030204" pitchFamily="34" charset="0"/>
            </a:rPr>
            <a:t>sestier-mentorov UNM</a:t>
          </a:r>
        </a:p>
        <a:p>
          <a:pPr algn="ctr"/>
          <a:r>
            <a:rPr lang="sk-SK" sz="1400" baseline="0" dirty="0">
              <a:solidFill>
                <a:schemeClr val="tx1"/>
              </a:solidFill>
              <a:latin typeface="Arial Narrow" panose="020B0606020202030204" pitchFamily="34" charset="0"/>
            </a:rPr>
            <a:t>so </a:t>
          </a:r>
        </a:p>
        <a:p>
          <a:pPr algn="ctr"/>
          <a:r>
            <a:rPr lang="sk-SK" sz="1400" baseline="0" dirty="0">
              <a:solidFill>
                <a:schemeClr val="tx1"/>
              </a:solidFill>
              <a:latin typeface="Arial Narrow" panose="020B0606020202030204" pitchFamily="34" charset="0"/>
            </a:rPr>
            <a:t>študentmi ošetrovateľstva</a:t>
          </a:r>
        </a:p>
        <a:p>
          <a:pPr algn="ctr"/>
          <a:r>
            <a:rPr lang="sk-SK" sz="1400" baseline="0" dirty="0">
              <a:solidFill>
                <a:schemeClr val="tx1"/>
              </a:solidFill>
              <a:latin typeface="Arial Narrow" panose="020B0606020202030204" pitchFamily="34" charset="0"/>
            </a:rPr>
            <a:t>A ÚOŠE JLF UK</a:t>
          </a:r>
          <a:endParaRPr lang="en-US" sz="140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DB50DBAD-E160-459C-9C1A-F5350C22D0C9}" type="parTrans" cxnId="{5CE84010-1F09-4B48-9859-5BC95941E3EE}">
      <dgm:prSet/>
      <dgm:spPr/>
      <dgm:t>
        <a:bodyPr/>
        <a:lstStyle/>
        <a:p>
          <a:endParaRPr lang="en-US">
            <a:solidFill>
              <a:srgbClr val="003399"/>
            </a:solidFill>
          </a:endParaRPr>
        </a:p>
      </dgm:t>
    </dgm:pt>
    <dgm:pt modelId="{B58BDFCC-8C82-4979-9A99-61AAE0C94461}" type="sibTrans" cxnId="{5CE84010-1F09-4B48-9859-5BC95941E3EE}">
      <dgm:prSet phldrT="2" phldr="0"/>
      <dgm:spPr>
        <a:noFill/>
        <a:ln>
          <a:solidFill>
            <a:srgbClr val="003399"/>
          </a:solidFill>
        </a:ln>
      </dgm:spPr>
      <dgm:t>
        <a:bodyPr/>
        <a:lstStyle/>
        <a:p>
          <a:r>
            <a:rPr lang="en-US">
              <a:solidFill>
                <a:srgbClr val="003399"/>
              </a:solidFill>
            </a:rPr>
            <a:t>2</a:t>
          </a:r>
          <a:endParaRPr lang="en-US" dirty="0">
            <a:solidFill>
              <a:srgbClr val="003399"/>
            </a:solidFill>
          </a:endParaRPr>
        </a:p>
      </dgm:t>
    </dgm:pt>
    <dgm:pt modelId="{400150B2-8090-45C8-A5E8-A93920D6D168}">
      <dgm:prSet custT="1"/>
      <dgm:spPr>
        <a:solidFill>
          <a:srgbClr val="F3FAFF">
            <a:alpha val="90000"/>
          </a:srgbClr>
        </a:solidFill>
        <a:ln>
          <a:solidFill>
            <a:srgbClr val="003399">
              <a:alpha val="90000"/>
            </a:srgbClr>
          </a:solidFill>
        </a:ln>
      </dgm:spPr>
      <dgm:t>
        <a:bodyPr/>
        <a:lstStyle/>
        <a:p>
          <a:pPr algn="ctr"/>
          <a:r>
            <a:rPr lang="sk-SK" sz="1400" baseline="0" dirty="0">
              <a:solidFill>
                <a:schemeClr val="tx1"/>
              </a:solidFill>
              <a:latin typeface="Arial Narrow" panose="020B0606020202030204" pitchFamily="34" charset="0"/>
            </a:rPr>
            <a:t>+ budovanie vzťahov medzi sestrami-mentormi UNM navzájom</a:t>
          </a:r>
        </a:p>
        <a:p>
          <a:pPr algn="ctr"/>
          <a:r>
            <a:rPr lang="sk-SK" sz="1400" baseline="0" dirty="0">
              <a:solidFill>
                <a:schemeClr val="tx1"/>
              </a:solidFill>
              <a:latin typeface="Arial Narrow" panose="020B0606020202030204" pitchFamily="34" charset="0"/>
            </a:rPr>
            <a:t>plánovanie aktivít </a:t>
          </a:r>
        </a:p>
        <a:p>
          <a:pPr algn="ctr"/>
          <a:r>
            <a:rPr lang="sk-SK" sz="1400" baseline="0" dirty="0">
              <a:solidFill>
                <a:schemeClr val="tx1"/>
              </a:solidFill>
              <a:latin typeface="Arial Narrow" panose="020B0606020202030204" pitchFamily="34" charset="0"/>
            </a:rPr>
            <a:t>neformálne stretnutia </a:t>
          </a:r>
          <a:r>
            <a:rPr lang="sk-SK" sz="1400" i="1" baseline="0" dirty="0">
              <a:solidFill>
                <a:srgbClr val="005DA2"/>
              </a:solidFill>
              <a:latin typeface="Arial Narrow" panose="020B0606020202030204" pitchFamily="34" charset="0"/>
            </a:rPr>
            <a:t>– </a:t>
          </a:r>
          <a:r>
            <a:rPr lang="sk-SK" sz="1400" b="0" i="1" baseline="0" dirty="0">
              <a:solidFill>
                <a:srgbClr val="005DA2"/>
              </a:solidFill>
              <a:latin typeface="Arial Narrow" panose="020B0606020202030204" pitchFamily="34" charset="0"/>
            </a:rPr>
            <a:t>SME JEDEN TÍM</a:t>
          </a:r>
        </a:p>
        <a:p>
          <a:pPr algn="ctr"/>
          <a:r>
            <a:rPr lang="sk-SK" sz="1400" b="0" baseline="0" dirty="0">
              <a:solidFill>
                <a:schemeClr val="tx1"/>
              </a:solidFill>
              <a:latin typeface="Arial Narrow" panose="020B0606020202030204" pitchFamily="34" charset="0"/>
            </a:rPr>
            <a:t>+ odborné podujatia</a:t>
          </a:r>
          <a:endParaRPr lang="en-US" sz="1400" b="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C020AB45-0FB5-4B03-9CFE-57E8447109BD}" type="parTrans" cxnId="{73112316-8CCE-4A3F-9147-EA6959BDE429}">
      <dgm:prSet/>
      <dgm:spPr/>
      <dgm:t>
        <a:bodyPr/>
        <a:lstStyle/>
        <a:p>
          <a:endParaRPr lang="en-US">
            <a:solidFill>
              <a:srgbClr val="003399"/>
            </a:solidFill>
          </a:endParaRPr>
        </a:p>
      </dgm:t>
    </dgm:pt>
    <dgm:pt modelId="{0703DE01-8D66-419E-83B9-DE43E0BED6CE}" type="sibTrans" cxnId="{73112316-8CCE-4A3F-9147-EA6959BDE429}">
      <dgm:prSet phldrT="3" phldr="0"/>
      <dgm:spPr>
        <a:noFill/>
        <a:ln>
          <a:solidFill>
            <a:srgbClr val="003399"/>
          </a:solidFill>
        </a:ln>
      </dgm:spPr>
      <dgm:t>
        <a:bodyPr/>
        <a:lstStyle/>
        <a:p>
          <a:r>
            <a:rPr lang="en-US">
              <a:solidFill>
                <a:srgbClr val="003399"/>
              </a:solidFill>
            </a:rPr>
            <a:t>3</a:t>
          </a:r>
          <a:endParaRPr lang="en-US" dirty="0">
            <a:solidFill>
              <a:srgbClr val="003399"/>
            </a:solidFill>
          </a:endParaRPr>
        </a:p>
      </dgm:t>
    </dgm:pt>
    <dgm:pt modelId="{4A6A53A1-0AAE-4FB9-9FBE-B58CE3FD5578}">
      <dgm:prSet custT="1"/>
      <dgm:spPr>
        <a:solidFill>
          <a:srgbClr val="F3FAFF">
            <a:alpha val="90000"/>
          </a:srgbClr>
        </a:solidFill>
        <a:ln>
          <a:solidFill>
            <a:srgbClr val="003399">
              <a:alpha val="90000"/>
            </a:srgbClr>
          </a:solidFill>
        </a:ln>
      </dgm:spPr>
      <dgm:t>
        <a:bodyPr/>
        <a:lstStyle/>
        <a:p>
          <a:pPr algn="ctr"/>
          <a:r>
            <a:rPr lang="sk-SK" sz="1400" b="0" baseline="0" dirty="0">
              <a:solidFill>
                <a:srgbClr val="005DA2"/>
              </a:solidFill>
              <a:latin typeface="Arial Narrow" panose="020B0606020202030204" pitchFamily="34" charset="0"/>
            </a:rPr>
            <a:t>aktívna komunikácia </a:t>
          </a:r>
        </a:p>
        <a:p>
          <a:pPr algn="ctr"/>
          <a:r>
            <a:rPr lang="sk-SK" sz="1400" b="0" baseline="0" dirty="0">
              <a:solidFill>
                <a:schemeClr val="tx1"/>
              </a:solidFill>
              <a:latin typeface="Arial Narrow" panose="020B0606020202030204" pitchFamily="34" charset="0"/>
            </a:rPr>
            <a:t>s </a:t>
          </a:r>
          <a:r>
            <a:rPr lang="sk-SK" sz="1400" baseline="0" dirty="0">
              <a:solidFill>
                <a:schemeClr val="tx1"/>
              </a:solidFill>
              <a:latin typeface="Arial Narrow" panose="020B0606020202030204" pitchFamily="34" charset="0"/>
            </a:rPr>
            <a:t>námestníčkou pre ošetrovateľskú starostlivosť UNM </a:t>
          </a:r>
        </a:p>
        <a:p>
          <a:pPr algn="ctr"/>
          <a:r>
            <a:rPr lang="sk-SK" sz="1400" baseline="0" dirty="0">
              <a:solidFill>
                <a:schemeClr val="tx1"/>
              </a:solidFill>
              <a:latin typeface="Arial Narrow" panose="020B0606020202030204" pitchFamily="34" charset="0"/>
            </a:rPr>
            <a:t>a </a:t>
          </a:r>
        </a:p>
        <a:p>
          <a:pPr algn="ctr"/>
          <a:r>
            <a:rPr lang="sk-SK" sz="1400" baseline="0" dirty="0">
              <a:solidFill>
                <a:schemeClr val="tx1"/>
              </a:solidFill>
              <a:latin typeface="Arial Narrow" panose="020B0606020202030204" pitchFamily="34" charset="0"/>
            </a:rPr>
            <a:t>garantom PSV Mentor klinickej praxe...</a:t>
          </a:r>
          <a:endParaRPr lang="en-US" sz="140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BB917CF9-E7FF-4B9D-977F-9795F13FE084}" type="parTrans" cxnId="{8DEFB471-CAD1-48E3-9ACE-3EB6034999EC}">
      <dgm:prSet/>
      <dgm:spPr/>
      <dgm:t>
        <a:bodyPr/>
        <a:lstStyle/>
        <a:p>
          <a:endParaRPr lang="en-US">
            <a:solidFill>
              <a:srgbClr val="003399"/>
            </a:solidFill>
          </a:endParaRPr>
        </a:p>
      </dgm:t>
    </dgm:pt>
    <dgm:pt modelId="{4BD0D3AE-4F71-4031-89FA-8026D4590AC5}" type="sibTrans" cxnId="{8DEFB471-CAD1-48E3-9ACE-3EB6034999EC}">
      <dgm:prSet phldrT="4" phldr="0"/>
      <dgm:spPr>
        <a:noFill/>
        <a:ln>
          <a:solidFill>
            <a:srgbClr val="003399"/>
          </a:solidFill>
        </a:ln>
      </dgm:spPr>
      <dgm:t>
        <a:bodyPr/>
        <a:lstStyle/>
        <a:p>
          <a:r>
            <a:rPr lang="en-US">
              <a:solidFill>
                <a:srgbClr val="003399"/>
              </a:solidFill>
            </a:rPr>
            <a:t>4</a:t>
          </a:r>
        </a:p>
      </dgm:t>
    </dgm:pt>
    <dgm:pt modelId="{D67DFC42-6E15-44B6-BD04-97AD6A06F05F}">
      <dgm:prSet custT="1"/>
      <dgm:spPr>
        <a:solidFill>
          <a:srgbClr val="F3FAFF">
            <a:alpha val="90000"/>
          </a:srgbClr>
        </a:solidFill>
        <a:ln>
          <a:solidFill>
            <a:srgbClr val="003399">
              <a:alpha val="90000"/>
            </a:srgbClr>
          </a:solidFill>
        </a:ln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k-SK" sz="1400" b="0" baseline="0" dirty="0">
              <a:solidFill>
                <a:schemeClr val="tx1"/>
              </a:solidFill>
              <a:latin typeface="Arial Narrow" panose="020B0606020202030204" pitchFamily="34" charset="0"/>
            </a:rPr>
            <a:t>organizácia podujatí pre študentov ošetrovateľstva</a:t>
          </a:r>
        </a:p>
        <a:p>
          <a:pPr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b="0" baseline="0" dirty="0">
              <a:solidFill>
                <a:schemeClr val="tx1"/>
              </a:solidFill>
              <a:latin typeface="Arial Narrow" panose="020B0606020202030204" pitchFamily="34" charset="0"/>
            </a:rPr>
            <a:t>v spolupráci so sestrami-mentormi UNM a ÚOŠE </a:t>
          </a:r>
        </a:p>
        <a:p>
          <a:pPr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b="0" baseline="0" dirty="0">
              <a:solidFill>
                <a:srgbClr val="005DA2"/>
              </a:solidFill>
              <a:latin typeface="Arial Narrow" panose="020B0606020202030204" pitchFamily="34" charset="0"/>
            </a:rPr>
            <a:t>Workshopy </a:t>
          </a:r>
        </a:p>
        <a:p>
          <a:pPr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b="0" baseline="0" dirty="0">
              <a:solidFill>
                <a:srgbClr val="005DA2"/>
              </a:solidFill>
              <a:latin typeface="Arial Narrow" panose="020B0606020202030204" pitchFamily="34" charset="0"/>
            </a:rPr>
            <a:t>Rozbory kazuistík</a:t>
          </a:r>
        </a:p>
        <a:p>
          <a:pPr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k-SK" sz="1800" b="0" i="1" baseline="0" dirty="0">
            <a:solidFill>
              <a:srgbClr val="005DA2"/>
            </a:solidFill>
            <a:latin typeface="Bodoni MT Poster Compressed" panose="02070706080601050204" pitchFamily="18" charset="0"/>
          </a:endParaRPr>
        </a:p>
      </dgm:t>
    </dgm:pt>
    <dgm:pt modelId="{47999662-65BE-4B07-98AC-F7DA203F878B}" type="parTrans" cxnId="{C965ADFB-CE96-40B8-AFF6-F700B129ADFD}">
      <dgm:prSet/>
      <dgm:spPr/>
      <dgm:t>
        <a:bodyPr/>
        <a:lstStyle/>
        <a:p>
          <a:endParaRPr lang="en-US">
            <a:solidFill>
              <a:srgbClr val="003399"/>
            </a:solidFill>
          </a:endParaRPr>
        </a:p>
      </dgm:t>
    </dgm:pt>
    <dgm:pt modelId="{C90292F1-7F6D-41A8-AC03-66FF638B89F0}" type="sibTrans" cxnId="{C965ADFB-CE96-40B8-AFF6-F700B129ADFD}">
      <dgm:prSet phldrT="6" phldr="0"/>
      <dgm:spPr>
        <a:noFill/>
        <a:ln>
          <a:solidFill>
            <a:srgbClr val="003399"/>
          </a:solidFill>
        </a:ln>
      </dgm:spPr>
      <dgm:t>
        <a:bodyPr/>
        <a:lstStyle/>
        <a:p>
          <a:r>
            <a:rPr lang="en-US">
              <a:solidFill>
                <a:srgbClr val="003399"/>
              </a:solidFill>
            </a:rPr>
            <a:t>6</a:t>
          </a:r>
        </a:p>
      </dgm:t>
    </dgm:pt>
    <dgm:pt modelId="{6BA5C159-CCD6-43E2-AE57-2DECEEA0AF84}">
      <dgm:prSet custT="1"/>
      <dgm:spPr>
        <a:solidFill>
          <a:srgbClr val="F3FAFF">
            <a:alpha val="90000"/>
          </a:srgbClr>
        </a:solidFill>
        <a:ln>
          <a:solidFill>
            <a:srgbClr val="003399">
              <a:alpha val="90000"/>
            </a:srgbClr>
          </a:solidFill>
        </a:ln>
      </dgm:spPr>
      <dgm:t>
        <a:bodyPr/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b="0" baseline="0" dirty="0">
              <a:solidFill>
                <a:srgbClr val="005DA2"/>
              </a:solidFill>
              <a:latin typeface="Arial Narrow" panose="020B0606020202030204" pitchFamily="34" charset="0"/>
            </a:rPr>
            <a:t>aktívna tvorba web stránky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baseline="0" dirty="0">
              <a:solidFill>
                <a:schemeClr val="tx1"/>
              </a:solidFill>
              <a:latin typeface="Arial Narrow" panose="020B0606020202030204" pitchFamily="34" charset="0"/>
            </a:rPr>
            <a:t>pre sestry-mentorov UNM, pedagógov ÚOSE, študentov ošetrovateľstva, odbornú verejnosť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dirty="0">
            <a:solidFill>
              <a:srgbClr val="003399"/>
            </a:solidFill>
          </a:endParaRPr>
        </a:p>
      </dgm:t>
    </dgm:pt>
    <dgm:pt modelId="{D846939F-5655-47BF-BE78-D2234D100DC0}" type="sibTrans" cxnId="{0F340E17-32D2-4392-9A83-A57B8165B309}">
      <dgm:prSet phldrT="5" phldr="0"/>
      <dgm:spPr>
        <a:noFill/>
        <a:ln>
          <a:solidFill>
            <a:srgbClr val="003399"/>
          </a:solidFill>
        </a:ln>
      </dgm:spPr>
      <dgm:t>
        <a:bodyPr/>
        <a:lstStyle/>
        <a:p>
          <a:r>
            <a:rPr lang="en-US">
              <a:solidFill>
                <a:srgbClr val="003399"/>
              </a:solidFill>
            </a:rPr>
            <a:t>5</a:t>
          </a:r>
          <a:endParaRPr lang="en-US" dirty="0">
            <a:solidFill>
              <a:srgbClr val="003399"/>
            </a:solidFill>
          </a:endParaRPr>
        </a:p>
      </dgm:t>
    </dgm:pt>
    <dgm:pt modelId="{E73D006E-3BB5-4BD1-9C1B-95A04742DD31}" type="parTrans" cxnId="{0F340E17-32D2-4392-9A83-A57B8165B309}">
      <dgm:prSet/>
      <dgm:spPr/>
      <dgm:t>
        <a:bodyPr/>
        <a:lstStyle/>
        <a:p>
          <a:endParaRPr lang="en-US">
            <a:solidFill>
              <a:srgbClr val="003399"/>
            </a:solidFill>
          </a:endParaRPr>
        </a:p>
      </dgm:t>
    </dgm:pt>
    <dgm:pt modelId="{A5512954-D489-40F5-8CB8-61CEC5CC2441}" type="pres">
      <dgm:prSet presAssocID="{D2B682A6-9224-445C-94AA-B20122DCA0A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D599C254-3F6A-450D-8FFF-7709F7FE272D}" type="pres">
      <dgm:prSet presAssocID="{15283006-AEFC-480E-8E3D-54D27F040B4C}" presName="compositeNode" presStyleCnt="0"/>
      <dgm:spPr/>
    </dgm:pt>
    <dgm:pt modelId="{D0F28465-54AC-405B-B709-D99B2AF6204C}" type="pres">
      <dgm:prSet presAssocID="{15283006-AEFC-480E-8E3D-54D27F040B4C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5A1513AA-809E-4A05-9BCA-94DFA71C8482}" type="pres">
      <dgm:prSet presAssocID="{15283006-AEFC-480E-8E3D-54D27F040B4C}" presName="parSh" presStyleCnt="0"/>
      <dgm:spPr/>
    </dgm:pt>
    <dgm:pt modelId="{A9530A10-326F-4E3F-8D83-FFF1A88BD640}" type="pres">
      <dgm:prSet presAssocID="{15283006-AEFC-480E-8E3D-54D27F040B4C}" presName="lineNode" presStyleLbl="alignAccFollowNode1" presStyleIdx="0" presStyleCnt="18"/>
      <dgm:spPr/>
    </dgm:pt>
    <dgm:pt modelId="{182EF059-00AD-4675-A86F-3803EB323833}" type="pres">
      <dgm:prSet presAssocID="{15283006-AEFC-480E-8E3D-54D27F040B4C}" presName="lineArrowNode" presStyleLbl="alignAccFollowNode1" presStyleIdx="1" presStyleCnt="18"/>
      <dgm:spPr/>
    </dgm:pt>
    <dgm:pt modelId="{14B0CC6F-0729-4E47-962A-885967041253}" type="pres">
      <dgm:prSet presAssocID="{E4637CA6-82B7-4BAA-B950-F44AA8C3ABBA}" presName="sibTransNodeCircle" presStyleLbl="alignNode1" presStyleIdx="0" presStyleCnt="6">
        <dgm:presLayoutVars>
          <dgm:chMax val="0"/>
          <dgm:bulletEnabled/>
        </dgm:presLayoutVars>
      </dgm:prSet>
      <dgm:spPr/>
      <dgm:t>
        <a:bodyPr/>
        <a:lstStyle/>
        <a:p>
          <a:endParaRPr lang="sk-SK"/>
        </a:p>
      </dgm:t>
    </dgm:pt>
    <dgm:pt modelId="{8CBF7C51-2742-4062-826A-82ED667A6EB8}" type="pres">
      <dgm:prSet presAssocID="{E4637CA6-82B7-4BAA-B950-F44AA8C3ABBA}" presName="spacerBetweenCircleAndCallout" presStyleCnt="0">
        <dgm:presLayoutVars/>
      </dgm:prSet>
      <dgm:spPr/>
    </dgm:pt>
    <dgm:pt modelId="{686FD307-95BD-4325-96A2-C5560FD60351}" type="pres">
      <dgm:prSet presAssocID="{15283006-AEFC-480E-8E3D-54D27F040B4C}" presName="nodeText" presStyleLbl="alignAccFollowNode1" presStyleIdx="2" presStyleCnt="18" custScaleY="101068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1913E3FD-AE05-48A6-ACD8-7FA03F0F3954}" type="pres">
      <dgm:prSet presAssocID="{E4637CA6-82B7-4BAA-B950-F44AA8C3ABBA}" presName="sibTransComposite" presStyleCnt="0"/>
      <dgm:spPr/>
    </dgm:pt>
    <dgm:pt modelId="{17D6ACF5-7238-4718-B0F3-8182EC3EC4A1}" type="pres">
      <dgm:prSet presAssocID="{B9C53E2B-AB84-4FD8-85FC-A3AF2E11A5CA}" presName="compositeNode" presStyleCnt="0"/>
      <dgm:spPr/>
    </dgm:pt>
    <dgm:pt modelId="{A79FB6D6-1CEA-484E-9C12-86C37215286F}" type="pres">
      <dgm:prSet presAssocID="{B9C53E2B-AB84-4FD8-85FC-A3AF2E11A5CA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4BA403A-87B1-4CEC-9130-1E5CF8D896A1}" type="pres">
      <dgm:prSet presAssocID="{B9C53E2B-AB84-4FD8-85FC-A3AF2E11A5CA}" presName="parSh" presStyleCnt="0"/>
      <dgm:spPr/>
    </dgm:pt>
    <dgm:pt modelId="{24BEEA48-B555-409C-9B9A-C460F18F0002}" type="pres">
      <dgm:prSet presAssocID="{B9C53E2B-AB84-4FD8-85FC-A3AF2E11A5CA}" presName="lineNode" presStyleLbl="alignAccFollowNode1" presStyleIdx="3" presStyleCnt="18"/>
      <dgm:spPr/>
    </dgm:pt>
    <dgm:pt modelId="{9768E3ED-571F-4E79-A09E-AE0CDA755888}" type="pres">
      <dgm:prSet presAssocID="{B9C53E2B-AB84-4FD8-85FC-A3AF2E11A5CA}" presName="lineArrowNode" presStyleLbl="alignAccFollowNode1" presStyleIdx="4" presStyleCnt="18"/>
      <dgm:spPr/>
    </dgm:pt>
    <dgm:pt modelId="{FCE2E88F-5309-4AB5-BEEB-7B25A42054B2}" type="pres">
      <dgm:prSet presAssocID="{B58BDFCC-8C82-4979-9A99-61AAE0C94461}" presName="sibTransNodeCircle" presStyleLbl="alignNode1" presStyleIdx="1" presStyleCnt="6">
        <dgm:presLayoutVars>
          <dgm:chMax val="0"/>
          <dgm:bulletEnabled/>
        </dgm:presLayoutVars>
      </dgm:prSet>
      <dgm:spPr/>
      <dgm:t>
        <a:bodyPr/>
        <a:lstStyle/>
        <a:p>
          <a:endParaRPr lang="sk-SK"/>
        </a:p>
      </dgm:t>
    </dgm:pt>
    <dgm:pt modelId="{EFD363C8-C4DA-4882-A4FD-A166DF597DAF}" type="pres">
      <dgm:prSet presAssocID="{B58BDFCC-8C82-4979-9A99-61AAE0C94461}" presName="spacerBetweenCircleAndCallout" presStyleCnt="0">
        <dgm:presLayoutVars/>
      </dgm:prSet>
      <dgm:spPr/>
    </dgm:pt>
    <dgm:pt modelId="{A76EF618-1E8F-4474-9424-2B087CC19191}" type="pres">
      <dgm:prSet presAssocID="{B9C53E2B-AB84-4FD8-85FC-A3AF2E11A5CA}" presName="nodeText" presStyleLbl="alignAccFollowNode1" presStyleIdx="5" presStyleCnt="18" custScaleY="100000" custLinFactNeighborX="-2075" custLinFactNeighborY="-765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01CB7F8D-0A8E-48AA-B626-94C896EE55CF}" type="pres">
      <dgm:prSet presAssocID="{B58BDFCC-8C82-4979-9A99-61AAE0C94461}" presName="sibTransComposite" presStyleCnt="0"/>
      <dgm:spPr/>
    </dgm:pt>
    <dgm:pt modelId="{F67FC55B-95CB-4C77-9FB7-E43FF9052380}" type="pres">
      <dgm:prSet presAssocID="{400150B2-8090-45C8-A5E8-A93920D6D168}" presName="compositeNode" presStyleCnt="0"/>
      <dgm:spPr/>
    </dgm:pt>
    <dgm:pt modelId="{4A6B783F-2321-4C0C-9080-04ACBAC64A8D}" type="pres">
      <dgm:prSet presAssocID="{400150B2-8090-45C8-A5E8-A93920D6D168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95DA606-A830-4E18-A0C2-03668019CE00}" type="pres">
      <dgm:prSet presAssocID="{400150B2-8090-45C8-A5E8-A93920D6D168}" presName="parSh" presStyleCnt="0"/>
      <dgm:spPr/>
    </dgm:pt>
    <dgm:pt modelId="{D45CC593-4BE6-47F5-8AAB-944010791525}" type="pres">
      <dgm:prSet presAssocID="{400150B2-8090-45C8-A5E8-A93920D6D168}" presName="lineNode" presStyleLbl="alignAccFollowNode1" presStyleIdx="6" presStyleCnt="18"/>
      <dgm:spPr/>
    </dgm:pt>
    <dgm:pt modelId="{5E2EBBA1-EF9B-463A-826D-8CEEDC9E89EF}" type="pres">
      <dgm:prSet presAssocID="{400150B2-8090-45C8-A5E8-A93920D6D168}" presName="lineArrowNode" presStyleLbl="alignAccFollowNode1" presStyleIdx="7" presStyleCnt="18"/>
      <dgm:spPr/>
    </dgm:pt>
    <dgm:pt modelId="{8B4D8D5C-9A34-41D6-B0CF-4578C90BA16E}" type="pres">
      <dgm:prSet presAssocID="{0703DE01-8D66-419E-83B9-DE43E0BED6CE}" presName="sibTransNodeCircle" presStyleLbl="alignNode1" presStyleIdx="2" presStyleCnt="6">
        <dgm:presLayoutVars>
          <dgm:chMax val="0"/>
          <dgm:bulletEnabled/>
        </dgm:presLayoutVars>
      </dgm:prSet>
      <dgm:spPr/>
      <dgm:t>
        <a:bodyPr/>
        <a:lstStyle/>
        <a:p>
          <a:endParaRPr lang="sk-SK"/>
        </a:p>
      </dgm:t>
    </dgm:pt>
    <dgm:pt modelId="{4F40FB3B-6C26-4309-BB7F-13FD7E033543}" type="pres">
      <dgm:prSet presAssocID="{0703DE01-8D66-419E-83B9-DE43E0BED6CE}" presName="spacerBetweenCircleAndCallout" presStyleCnt="0">
        <dgm:presLayoutVars/>
      </dgm:prSet>
      <dgm:spPr/>
    </dgm:pt>
    <dgm:pt modelId="{486F538E-D478-4D77-875F-099EE9B2DCAA}" type="pres">
      <dgm:prSet presAssocID="{400150B2-8090-45C8-A5E8-A93920D6D168}" presName="nodeText" presStyleLbl="alignAccFollowNode1" presStyleIdx="8" presStyleCnt="18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4DA0E94F-3647-4AA3-99CF-EFD485F48CA9}" type="pres">
      <dgm:prSet presAssocID="{0703DE01-8D66-419E-83B9-DE43E0BED6CE}" presName="sibTransComposite" presStyleCnt="0"/>
      <dgm:spPr/>
    </dgm:pt>
    <dgm:pt modelId="{1A017FA8-73E3-413C-988F-B44B2481C85D}" type="pres">
      <dgm:prSet presAssocID="{4A6A53A1-0AAE-4FB9-9FBE-B58CE3FD5578}" presName="compositeNode" presStyleCnt="0"/>
      <dgm:spPr/>
    </dgm:pt>
    <dgm:pt modelId="{BE97C5B2-55F0-4ACC-82D4-1233A579CF9D}" type="pres">
      <dgm:prSet presAssocID="{4A6A53A1-0AAE-4FB9-9FBE-B58CE3FD5578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9B819CC-4C5F-450A-9705-169E91E367B7}" type="pres">
      <dgm:prSet presAssocID="{4A6A53A1-0AAE-4FB9-9FBE-B58CE3FD5578}" presName="parSh" presStyleCnt="0"/>
      <dgm:spPr/>
    </dgm:pt>
    <dgm:pt modelId="{18F4B684-1302-414B-BAF8-7EAB4FEB6357}" type="pres">
      <dgm:prSet presAssocID="{4A6A53A1-0AAE-4FB9-9FBE-B58CE3FD5578}" presName="lineNode" presStyleLbl="alignAccFollowNode1" presStyleIdx="9" presStyleCnt="18"/>
      <dgm:spPr/>
    </dgm:pt>
    <dgm:pt modelId="{0FD1AAC7-8B3C-42CD-8ED1-41FB93E6424F}" type="pres">
      <dgm:prSet presAssocID="{4A6A53A1-0AAE-4FB9-9FBE-B58CE3FD5578}" presName="lineArrowNode" presStyleLbl="alignAccFollowNode1" presStyleIdx="10" presStyleCnt="18"/>
      <dgm:spPr/>
    </dgm:pt>
    <dgm:pt modelId="{C705D995-0EF8-4F93-BC5D-62B4ACD290E9}" type="pres">
      <dgm:prSet presAssocID="{4BD0D3AE-4F71-4031-89FA-8026D4590AC5}" presName="sibTransNodeCircle" presStyleLbl="alignNode1" presStyleIdx="3" presStyleCnt="6">
        <dgm:presLayoutVars>
          <dgm:chMax val="0"/>
          <dgm:bulletEnabled/>
        </dgm:presLayoutVars>
      </dgm:prSet>
      <dgm:spPr/>
      <dgm:t>
        <a:bodyPr/>
        <a:lstStyle/>
        <a:p>
          <a:endParaRPr lang="sk-SK"/>
        </a:p>
      </dgm:t>
    </dgm:pt>
    <dgm:pt modelId="{896AF7B5-7DAE-448F-B9A4-AE02332A3CCD}" type="pres">
      <dgm:prSet presAssocID="{4BD0D3AE-4F71-4031-89FA-8026D4590AC5}" presName="spacerBetweenCircleAndCallout" presStyleCnt="0">
        <dgm:presLayoutVars/>
      </dgm:prSet>
      <dgm:spPr/>
    </dgm:pt>
    <dgm:pt modelId="{ABF53EB4-D040-44B8-9801-9AEB2288C258}" type="pres">
      <dgm:prSet presAssocID="{4A6A53A1-0AAE-4FB9-9FBE-B58CE3FD5578}" presName="nodeText" presStyleLbl="alignAccFollowNode1" presStyleIdx="11" presStyleCnt="18" custScaleY="100000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D74504EB-F2A0-4BBA-B80B-6C181CBC79A2}" type="pres">
      <dgm:prSet presAssocID="{4BD0D3AE-4F71-4031-89FA-8026D4590AC5}" presName="sibTransComposite" presStyleCnt="0"/>
      <dgm:spPr/>
    </dgm:pt>
    <dgm:pt modelId="{73B40966-7896-46DD-BB94-9C156B00CE87}" type="pres">
      <dgm:prSet presAssocID="{6BA5C159-CCD6-43E2-AE57-2DECEEA0AF84}" presName="compositeNode" presStyleCnt="0"/>
      <dgm:spPr/>
    </dgm:pt>
    <dgm:pt modelId="{22B2592F-D2ED-4A33-93CF-5138361053C6}" type="pres">
      <dgm:prSet presAssocID="{6BA5C159-CCD6-43E2-AE57-2DECEEA0AF84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DCFF304-E58B-47F9-A147-6FAF388B7D10}" type="pres">
      <dgm:prSet presAssocID="{6BA5C159-CCD6-43E2-AE57-2DECEEA0AF84}" presName="parSh" presStyleCnt="0"/>
      <dgm:spPr/>
    </dgm:pt>
    <dgm:pt modelId="{D03DFCB1-B954-4BF8-AA48-308ECA5E33D3}" type="pres">
      <dgm:prSet presAssocID="{6BA5C159-CCD6-43E2-AE57-2DECEEA0AF84}" presName="lineNode" presStyleLbl="alignAccFollowNode1" presStyleIdx="12" presStyleCnt="18"/>
      <dgm:spPr/>
    </dgm:pt>
    <dgm:pt modelId="{E2C4E29B-7487-42A6-BAD4-4C5F4278D7CE}" type="pres">
      <dgm:prSet presAssocID="{6BA5C159-CCD6-43E2-AE57-2DECEEA0AF84}" presName="lineArrowNode" presStyleLbl="alignAccFollowNode1" presStyleIdx="13" presStyleCnt="18"/>
      <dgm:spPr/>
    </dgm:pt>
    <dgm:pt modelId="{9D7299D0-7714-43C4-BD8C-3DAEB365615A}" type="pres">
      <dgm:prSet presAssocID="{D846939F-5655-47BF-BE78-D2234D100DC0}" presName="sibTransNodeCircle" presStyleLbl="alignNode1" presStyleIdx="4" presStyleCnt="6">
        <dgm:presLayoutVars>
          <dgm:chMax val="0"/>
          <dgm:bulletEnabled/>
        </dgm:presLayoutVars>
      </dgm:prSet>
      <dgm:spPr/>
      <dgm:t>
        <a:bodyPr/>
        <a:lstStyle/>
        <a:p>
          <a:endParaRPr lang="sk-SK"/>
        </a:p>
      </dgm:t>
    </dgm:pt>
    <dgm:pt modelId="{E647E321-6CCB-4D4F-9603-B997045CAA21}" type="pres">
      <dgm:prSet presAssocID="{D846939F-5655-47BF-BE78-D2234D100DC0}" presName="spacerBetweenCircleAndCallout" presStyleCnt="0">
        <dgm:presLayoutVars/>
      </dgm:prSet>
      <dgm:spPr/>
    </dgm:pt>
    <dgm:pt modelId="{FC8B5CC2-A98F-4BBB-88E2-9C88D6095EB4}" type="pres">
      <dgm:prSet presAssocID="{6BA5C159-CCD6-43E2-AE57-2DECEEA0AF84}" presName="nodeText" presStyleLbl="alignAccFollowNode1" presStyleIdx="14" presStyleCnt="18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B3109B3F-0127-4FE6-A59F-E44563E93E35}" type="pres">
      <dgm:prSet presAssocID="{D846939F-5655-47BF-BE78-D2234D100DC0}" presName="sibTransComposite" presStyleCnt="0"/>
      <dgm:spPr/>
    </dgm:pt>
    <dgm:pt modelId="{EF7ECFB5-95A4-4CA4-8E21-53B0251DE1B6}" type="pres">
      <dgm:prSet presAssocID="{D67DFC42-6E15-44B6-BD04-97AD6A06F05F}" presName="compositeNode" presStyleCnt="0"/>
      <dgm:spPr/>
    </dgm:pt>
    <dgm:pt modelId="{4FB33E3C-D3DC-40CE-9CAC-6DC754BFBE15}" type="pres">
      <dgm:prSet presAssocID="{D67DFC42-6E15-44B6-BD04-97AD6A06F05F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BE08819-6192-4EB7-BD0A-DB16D76EFD80}" type="pres">
      <dgm:prSet presAssocID="{D67DFC42-6E15-44B6-BD04-97AD6A06F05F}" presName="parSh" presStyleCnt="0"/>
      <dgm:spPr/>
    </dgm:pt>
    <dgm:pt modelId="{A9AA43B9-A18B-4654-9AE8-A7CC8D007636}" type="pres">
      <dgm:prSet presAssocID="{D67DFC42-6E15-44B6-BD04-97AD6A06F05F}" presName="lineNode" presStyleLbl="alignAccFollowNode1" presStyleIdx="15" presStyleCnt="18"/>
      <dgm:spPr/>
    </dgm:pt>
    <dgm:pt modelId="{3744418E-6A16-44D8-BDB4-05236ED42B24}" type="pres">
      <dgm:prSet presAssocID="{D67DFC42-6E15-44B6-BD04-97AD6A06F05F}" presName="lineArrowNode" presStyleLbl="alignAccFollowNode1" presStyleIdx="16" presStyleCnt="18"/>
      <dgm:spPr/>
    </dgm:pt>
    <dgm:pt modelId="{74F99A3A-79CB-443D-BF7F-7B3C17B79F50}" type="pres">
      <dgm:prSet presAssocID="{C90292F1-7F6D-41A8-AC03-66FF638B89F0}" presName="sibTransNodeCircle" presStyleLbl="alignNode1" presStyleIdx="5" presStyleCnt="6">
        <dgm:presLayoutVars>
          <dgm:chMax val="0"/>
          <dgm:bulletEnabled/>
        </dgm:presLayoutVars>
      </dgm:prSet>
      <dgm:spPr/>
      <dgm:t>
        <a:bodyPr/>
        <a:lstStyle/>
        <a:p>
          <a:endParaRPr lang="sk-SK"/>
        </a:p>
      </dgm:t>
    </dgm:pt>
    <dgm:pt modelId="{0AC93003-B443-4EAE-8790-E831C1B35C3C}" type="pres">
      <dgm:prSet presAssocID="{C90292F1-7F6D-41A8-AC03-66FF638B89F0}" presName="spacerBetweenCircleAndCallout" presStyleCnt="0">
        <dgm:presLayoutVars/>
      </dgm:prSet>
      <dgm:spPr/>
    </dgm:pt>
    <dgm:pt modelId="{97966510-57F9-4DC8-8FF7-0AACB2234C08}" type="pres">
      <dgm:prSet presAssocID="{D67DFC42-6E15-44B6-BD04-97AD6A06F05F}" presName="nodeText" presStyleLbl="alignAccFollowNode1" presStyleIdx="17" presStyleCnt="18" custScaleY="100885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0CA5AB54-7B57-43A7-9208-2EFA7BF3C19A}" srcId="{D2B682A6-9224-445C-94AA-B20122DCA0A9}" destId="{15283006-AEFC-480E-8E3D-54D27F040B4C}" srcOrd="0" destOrd="0" parTransId="{CD70B4D6-A4CA-4EB5-89AC-E42CE2F86CF2}" sibTransId="{E4637CA6-82B7-4BAA-B950-F44AA8C3ABBA}"/>
    <dgm:cxn modelId="{51DD7F38-4C73-4DBA-AFC9-A2F4CE2760A0}" type="presOf" srcId="{D67DFC42-6E15-44B6-BD04-97AD6A06F05F}" destId="{97966510-57F9-4DC8-8FF7-0AACB2234C08}" srcOrd="0" destOrd="0" presId="urn:microsoft.com/office/officeart/2016/7/layout/LinearArrowProcessNumbered"/>
    <dgm:cxn modelId="{437B7AC8-D105-415A-ABC2-309D6057E803}" type="presOf" srcId="{15283006-AEFC-480E-8E3D-54D27F040B4C}" destId="{686FD307-95BD-4325-96A2-C5560FD60351}" srcOrd="0" destOrd="0" presId="urn:microsoft.com/office/officeart/2016/7/layout/LinearArrowProcessNumbered"/>
    <dgm:cxn modelId="{0F340E17-32D2-4392-9A83-A57B8165B309}" srcId="{D2B682A6-9224-445C-94AA-B20122DCA0A9}" destId="{6BA5C159-CCD6-43E2-AE57-2DECEEA0AF84}" srcOrd="4" destOrd="0" parTransId="{E73D006E-3BB5-4BD1-9C1B-95A04742DD31}" sibTransId="{D846939F-5655-47BF-BE78-D2234D100DC0}"/>
    <dgm:cxn modelId="{D75E820E-4563-4326-B50B-CF67B97981AA}" type="presOf" srcId="{4BD0D3AE-4F71-4031-89FA-8026D4590AC5}" destId="{C705D995-0EF8-4F93-BC5D-62B4ACD290E9}" srcOrd="0" destOrd="0" presId="urn:microsoft.com/office/officeart/2016/7/layout/LinearArrowProcessNumbered"/>
    <dgm:cxn modelId="{13ED4C35-CF65-4921-898C-BB62451B3FF6}" type="presOf" srcId="{4A6A53A1-0AAE-4FB9-9FBE-B58CE3FD5578}" destId="{ABF53EB4-D040-44B8-9801-9AEB2288C258}" srcOrd="0" destOrd="0" presId="urn:microsoft.com/office/officeart/2016/7/layout/LinearArrowProcessNumbered"/>
    <dgm:cxn modelId="{E5A3B5CD-03B4-45E4-9F56-82A22301BB24}" type="presOf" srcId="{B9C53E2B-AB84-4FD8-85FC-A3AF2E11A5CA}" destId="{A76EF618-1E8F-4474-9424-2B087CC19191}" srcOrd="0" destOrd="0" presId="urn:microsoft.com/office/officeart/2016/7/layout/LinearArrowProcessNumbered"/>
    <dgm:cxn modelId="{3ACEF1C6-30AF-4019-8044-540E849380F9}" type="presOf" srcId="{C90292F1-7F6D-41A8-AC03-66FF638B89F0}" destId="{74F99A3A-79CB-443D-BF7F-7B3C17B79F50}" srcOrd="0" destOrd="0" presId="urn:microsoft.com/office/officeart/2016/7/layout/LinearArrowProcessNumbered"/>
    <dgm:cxn modelId="{73112316-8CCE-4A3F-9147-EA6959BDE429}" srcId="{D2B682A6-9224-445C-94AA-B20122DCA0A9}" destId="{400150B2-8090-45C8-A5E8-A93920D6D168}" srcOrd="2" destOrd="0" parTransId="{C020AB45-0FB5-4B03-9CFE-57E8447109BD}" sibTransId="{0703DE01-8D66-419E-83B9-DE43E0BED6CE}"/>
    <dgm:cxn modelId="{6C9353DF-7587-45DF-83ED-CD95EB50088F}" type="presOf" srcId="{D2B682A6-9224-445C-94AA-B20122DCA0A9}" destId="{A5512954-D489-40F5-8CB8-61CEC5CC2441}" srcOrd="0" destOrd="0" presId="urn:microsoft.com/office/officeart/2016/7/layout/LinearArrowProcessNumbered"/>
    <dgm:cxn modelId="{7CC4DD3F-42FC-49E9-8AB8-C1B8BA5CCF55}" type="presOf" srcId="{E4637CA6-82B7-4BAA-B950-F44AA8C3ABBA}" destId="{14B0CC6F-0729-4E47-962A-885967041253}" srcOrd="0" destOrd="0" presId="urn:microsoft.com/office/officeart/2016/7/layout/LinearArrowProcessNumbered"/>
    <dgm:cxn modelId="{A9D2DBE8-6F56-4515-8FA2-C12193F92B2E}" type="presOf" srcId="{D846939F-5655-47BF-BE78-D2234D100DC0}" destId="{9D7299D0-7714-43C4-BD8C-3DAEB365615A}" srcOrd="0" destOrd="0" presId="urn:microsoft.com/office/officeart/2016/7/layout/LinearArrowProcessNumbered"/>
    <dgm:cxn modelId="{75BFE568-F2E1-4384-A784-54B1A6153C82}" type="presOf" srcId="{6BA5C159-CCD6-43E2-AE57-2DECEEA0AF84}" destId="{FC8B5CC2-A98F-4BBB-88E2-9C88D6095EB4}" srcOrd="0" destOrd="0" presId="urn:microsoft.com/office/officeart/2016/7/layout/LinearArrowProcessNumbered"/>
    <dgm:cxn modelId="{8DEFB471-CAD1-48E3-9ACE-3EB6034999EC}" srcId="{D2B682A6-9224-445C-94AA-B20122DCA0A9}" destId="{4A6A53A1-0AAE-4FB9-9FBE-B58CE3FD5578}" srcOrd="3" destOrd="0" parTransId="{BB917CF9-E7FF-4B9D-977F-9795F13FE084}" sibTransId="{4BD0D3AE-4F71-4031-89FA-8026D4590AC5}"/>
    <dgm:cxn modelId="{5CE84010-1F09-4B48-9859-5BC95941E3EE}" srcId="{D2B682A6-9224-445C-94AA-B20122DCA0A9}" destId="{B9C53E2B-AB84-4FD8-85FC-A3AF2E11A5CA}" srcOrd="1" destOrd="0" parTransId="{DB50DBAD-E160-459C-9C1A-F5350C22D0C9}" sibTransId="{B58BDFCC-8C82-4979-9A99-61AAE0C94461}"/>
    <dgm:cxn modelId="{2E22172F-B577-4627-B42A-6C910DED0CB9}" type="presOf" srcId="{B58BDFCC-8C82-4979-9A99-61AAE0C94461}" destId="{FCE2E88F-5309-4AB5-BEEB-7B25A42054B2}" srcOrd="0" destOrd="0" presId="urn:microsoft.com/office/officeart/2016/7/layout/LinearArrowProcessNumbered"/>
    <dgm:cxn modelId="{5699E022-A109-433E-BE36-0EF4D005B8F1}" type="presOf" srcId="{0703DE01-8D66-419E-83B9-DE43E0BED6CE}" destId="{8B4D8D5C-9A34-41D6-B0CF-4578C90BA16E}" srcOrd="0" destOrd="0" presId="urn:microsoft.com/office/officeart/2016/7/layout/LinearArrowProcessNumbered"/>
    <dgm:cxn modelId="{C2D34613-ACCE-4818-B6EA-3D1115104942}" type="presOf" srcId="{400150B2-8090-45C8-A5E8-A93920D6D168}" destId="{486F538E-D478-4D77-875F-099EE9B2DCAA}" srcOrd="0" destOrd="0" presId="urn:microsoft.com/office/officeart/2016/7/layout/LinearArrowProcessNumbered"/>
    <dgm:cxn modelId="{C965ADFB-CE96-40B8-AFF6-F700B129ADFD}" srcId="{D2B682A6-9224-445C-94AA-B20122DCA0A9}" destId="{D67DFC42-6E15-44B6-BD04-97AD6A06F05F}" srcOrd="5" destOrd="0" parTransId="{47999662-65BE-4B07-98AC-F7DA203F878B}" sibTransId="{C90292F1-7F6D-41A8-AC03-66FF638B89F0}"/>
    <dgm:cxn modelId="{D71754C1-ACEB-4428-8029-BE2CAD147092}" type="presParOf" srcId="{A5512954-D489-40F5-8CB8-61CEC5CC2441}" destId="{D599C254-3F6A-450D-8FFF-7709F7FE272D}" srcOrd="0" destOrd="0" presId="urn:microsoft.com/office/officeart/2016/7/layout/LinearArrowProcessNumbered"/>
    <dgm:cxn modelId="{9617C8C6-8347-4F4A-9868-172E478AF9E5}" type="presParOf" srcId="{D599C254-3F6A-450D-8FFF-7709F7FE272D}" destId="{D0F28465-54AC-405B-B709-D99B2AF6204C}" srcOrd="0" destOrd="0" presId="urn:microsoft.com/office/officeart/2016/7/layout/LinearArrowProcessNumbered"/>
    <dgm:cxn modelId="{FED88366-5DE9-4951-B3DA-BE24522AFC98}" type="presParOf" srcId="{D599C254-3F6A-450D-8FFF-7709F7FE272D}" destId="{5A1513AA-809E-4A05-9BCA-94DFA71C8482}" srcOrd="1" destOrd="0" presId="urn:microsoft.com/office/officeart/2016/7/layout/LinearArrowProcessNumbered"/>
    <dgm:cxn modelId="{7A72A816-501A-41B7-A170-4C22D1F63387}" type="presParOf" srcId="{5A1513AA-809E-4A05-9BCA-94DFA71C8482}" destId="{A9530A10-326F-4E3F-8D83-FFF1A88BD640}" srcOrd="0" destOrd="0" presId="urn:microsoft.com/office/officeart/2016/7/layout/LinearArrowProcessNumbered"/>
    <dgm:cxn modelId="{6C8B659D-AC8E-41DB-9C66-7EDB9BC993FF}" type="presParOf" srcId="{5A1513AA-809E-4A05-9BCA-94DFA71C8482}" destId="{182EF059-00AD-4675-A86F-3803EB323833}" srcOrd="1" destOrd="0" presId="urn:microsoft.com/office/officeart/2016/7/layout/LinearArrowProcessNumbered"/>
    <dgm:cxn modelId="{91424057-CA2A-4F8F-993B-2A14D38F24E4}" type="presParOf" srcId="{5A1513AA-809E-4A05-9BCA-94DFA71C8482}" destId="{14B0CC6F-0729-4E47-962A-885967041253}" srcOrd="2" destOrd="0" presId="urn:microsoft.com/office/officeart/2016/7/layout/LinearArrowProcessNumbered"/>
    <dgm:cxn modelId="{CFB03CEA-3B63-493B-A03C-E9813212C22C}" type="presParOf" srcId="{5A1513AA-809E-4A05-9BCA-94DFA71C8482}" destId="{8CBF7C51-2742-4062-826A-82ED667A6EB8}" srcOrd="3" destOrd="0" presId="urn:microsoft.com/office/officeart/2016/7/layout/LinearArrowProcessNumbered"/>
    <dgm:cxn modelId="{5389D107-DC01-425A-A1A0-69A33DEC563A}" type="presParOf" srcId="{D599C254-3F6A-450D-8FFF-7709F7FE272D}" destId="{686FD307-95BD-4325-96A2-C5560FD60351}" srcOrd="2" destOrd="0" presId="urn:microsoft.com/office/officeart/2016/7/layout/LinearArrowProcessNumbered"/>
    <dgm:cxn modelId="{3C4CA9B5-6606-4F43-821C-BC7E3D15921F}" type="presParOf" srcId="{A5512954-D489-40F5-8CB8-61CEC5CC2441}" destId="{1913E3FD-AE05-48A6-ACD8-7FA03F0F3954}" srcOrd="1" destOrd="0" presId="urn:microsoft.com/office/officeart/2016/7/layout/LinearArrowProcessNumbered"/>
    <dgm:cxn modelId="{616115E7-4311-4872-BEC6-07DF912A8796}" type="presParOf" srcId="{A5512954-D489-40F5-8CB8-61CEC5CC2441}" destId="{17D6ACF5-7238-4718-B0F3-8182EC3EC4A1}" srcOrd="2" destOrd="0" presId="urn:microsoft.com/office/officeart/2016/7/layout/LinearArrowProcessNumbered"/>
    <dgm:cxn modelId="{02941FED-D2EB-46AB-A8A4-EB1ED221212A}" type="presParOf" srcId="{17D6ACF5-7238-4718-B0F3-8182EC3EC4A1}" destId="{A79FB6D6-1CEA-484E-9C12-86C37215286F}" srcOrd="0" destOrd="0" presId="urn:microsoft.com/office/officeart/2016/7/layout/LinearArrowProcessNumbered"/>
    <dgm:cxn modelId="{5D892D0B-246D-4D95-8AC8-D3B5CE86E7E2}" type="presParOf" srcId="{17D6ACF5-7238-4718-B0F3-8182EC3EC4A1}" destId="{E4BA403A-87B1-4CEC-9130-1E5CF8D896A1}" srcOrd="1" destOrd="0" presId="urn:microsoft.com/office/officeart/2016/7/layout/LinearArrowProcessNumbered"/>
    <dgm:cxn modelId="{39B1252F-A613-4D0A-8D7C-3A8EF09B385C}" type="presParOf" srcId="{E4BA403A-87B1-4CEC-9130-1E5CF8D896A1}" destId="{24BEEA48-B555-409C-9B9A-C460F18F0002}" srcOrd="0" destOrd="0" presId="urn:microsoft.com/office/officeart/2016/7/layout/LinearArrowProcessNumbered"/>
    <dgm:cxn modelId="{4BA0ED3E-87BD-4E3D-A13E-85086D5BA61B}" type="presParOf" srcId="{E4BA403A-87B1-4CEC-9130-1E5CF8D896A1}" destId="{9768E3ED-571F-4E79-A09E-AE0CDA755888}" srcOrd="1" destOrd="0" presId="urn:microsoft.com/office/officeart/2016/7/layout/LinearArrowProcessNumbered"/>
    <dgm:cxn modelId="{FF84F429-1E28-4981-8A48-C4FB168ACD8C}" type="presParOf" srcId="{E4BA403A-87B1-4CEC-9130-1E5CF8D896A1}" destId="{FCE2E88F-5309-4AB5-BEEB-7B25A42054B2}" srcOrd="2" destOrd="0" presId="urn:microsoft.com/office/officeart/2016/7/layout/LinearArrowProcessNumbered"/>
    <dgm:cxn modelId="{BAE7420F-3D26-41E1-8AAB-C7B698714262}" type="presParOf" srcId="{E4BA403A-87B1-4CEC-9130-1E5CF8D896A1}" destId="{EFD363C8-C4DA-4882-A4FD-A166DF597DAF}" srcOrd="3" destOrd="0" presId="urn:microsoft.com/office/officeart/2016/7/layout/LinearArrowProcessNumbered"/>
    <dgm:cxn modelId="{784FEEF5-2269-41D8-9F54-572AE67287C8}" type="presParOf" srcId="{17D6ACF5-7238-4718-B0F3-8182EC3EC4A1}" destId="{A76EF618-1E8F-4474-9424-2B087CC19191}" srcOrd="2" destOrd="0" presId="urn:microsoft.com/office/officeart/2016/7/layout/LinearArrowProcessNumbered"/>
    <dgm:cxn modelId="{19CB12CA-616B-44C1-B545-1B64F6021AB0}" type="presParOf" srcId="{A5512954-D489-40F5-8CB8-61CEC5CC2441}" destId="{01CB7F8D-0A8E-48AA-B626-94C896EE55CF}" srcOrd="3" destOrd="0" presId="urn:microsoft.com/office/officeart/2016/7/layout/LinearArrowProcessNumbered"/>
    <dgm:cxn modelId="{BB2F3669-6529-4B15-9C1B-7F0F1AF0BD5F}" type="presParOf" srcId="{A5512954-D489-40F5-8CB8-61CEC5CC2441}" destId="{F67FC55B-95CB-4C77-9FB7-E43FF9052380}" srcOrd="4" destOrd="0" presId="urn:microsoft.com/office/officeart/2016/7/layout/LinearArrowProcessNumbered"/>
    <dgm:cxn modelId="{637D5CA1-E9D1-4728-980D-F5914A954C89}" type="presParOf" srcId="{F67FC55B-95CB-4C77-9FB7-E43FF9052380}" destId="{4A6B783F-2321-4C0C-9080-04ACBAC64A8D}" srcOrd="0" destOrd="0" presId="urn:microsoft.com/office/officeart/2016/7/layout/LinearArrowProcessNumbered"/>
    <dgm:cxn modelId="{3F02A121-A69F-485C-8161-6FF3F3DDEBE5}" type="presParOf" srcId="{F67FC55B-95CB-4C77-9FB7-E43FF9052380}" destId="{895DA606-A830-4E18-A0C2-03668019CE00}" srcOrd="1" destOrd="0" presId="urn:microsoft.com/office/officeart/2016/7/layout/LinearArrowProcessNumbered"/>
    <dgm:cxn modelId="{40C2279D-B356-4BF5-8FA6-A07B69585641}" type="presParOf" srcId="{895DA606-A830-4E18-A0C2-03668019CE00}" destId="{D45CC593-4BE6-47F5-8AAB-944010791525}" srcOrd="0" destOrd="0" presId="urn:microsoft.com/office/officeart/2016/7/layout/LinearArrowProcessNumbered"/>
    <dgm:cxn modelId="{B11F4047-3DB7-4500-8B0D-1BB27A720C3C}" type="presParOf" srcId="{895DA606-A830-4E18-A0C2-03668019CE00}" destId="{5E2EBBA1-EF9B-463A-826D-8CEEDC9E89EF}" srcOrd="1" destOrd="0" presId="urn:microsoft.com/office/officeart/2016/7/layout/LinearArrowProcessNumbered"/>
    <dgm:cxn modelId="{224BD564-FCDB-4253-8748-B613223A654F}" type="presParOf" srcId="{895DA606-A830-4E18-A0C2-03668019CE00}" destId="{8B4D8D5C-9A34-41D6-B0CF-4578C90BA16E}" srcOrd="2" destOrd="0" presId="urn:microsoft.com/office/officeart/2016/7/layout/LinearArrowProcessNumbered"/>
    <dgm:cxn modelId="{AFC44B28-F276-4BB8-8502-FA5B34BAA29C}" type="presParOf" srcId="{895DA606-A830-4E18-A0C2-03668019CE00}" destId="{4F40FB3B-6C26-4309-BB7F-13FD7E033543}" srcOrd="3" destOrd="0" presId="urn:microsoft.com/office/officeart/2016/7/layout/LinearArrowProcessNumbered"/>
    <dgm:cxn modelId="{EFEA88B0-78D5-4278-8239-6F6455097894}" type="presParOf" srcId="{F67FC55B-95CB-4C77-9FB7-E43FF9052380}" destId="{486F538E-D478-4D77-875F-099EE9B2DCAA}" srcOrd="2" destOrd="0" presId="urn:microsoft.com/office/officeart/2016/7/layout/LinearArrowProcessNumbered"/>
    <dgm:cxn modelId="{747EBA6B-A384-4949-8CB0-2BA85080BF4B}" type="presParOf" srcId="{A5512954-D489-40F5-8CB8-61CEC5CC2441}" destId="{4DA0E94F-3647-4AA3-99CF-EFD485F48CA9}" srcOrd="5" destOrd="0" presId="urn:microsoft.com/office/officeart/2016/7/layout/LinearArrowProcessNumbered"/>
    <dgm:cxn modelId="{2B36931F-D8B3-4948-8A35-C06156290D98}" type="presParOf" srcId="{A5512954-D489-40F5-8CB8-61CEC5CC2441}" destId="{1A017FA8-73E3-413C-988F-B44B2481C85D}" srcOrd="6" destOrd="0" presId="urn:microsoft.com/office/officeart/2016/7/layout/LinearArrowProcessNumbered"/>
    <dgm:cxn modelId="{26319441-AE20-422F-815C-FA3A2CEF28B9}" type="presParOf" srcId="{1A017FA8-73E3-413C-988F-B44B2481C85D}" destId="{BE97C5B2-55F0-4ACC-82D4-1233A579CF9D}" srcOrd="0" destOrd="0" presId="urn:microsoft.com/office/officeart/2016/7/layout/LinearArrowProcessNumbered"/>
    <dgm:cxn modelId="{78CA7DAC-ED70-4F7D-8A7D-1D91669E0175}" type="presParOf" srcId="{1A017FA8-73E3-413C-988F-B44B2481C85D}" destId="{29B819CC-4C5F-450A-9705-169E91E367B7}" srcOrd="1" destOrd="0" presId="urn:microsoft.com/office/officeart/2016/7/layout/LinearArrowProcessNumbered"/>
    <dgm:cxn modelId="{EA253005-62C2-48FF-B5E8-B4AA0C00D9B0}" type="presParOf" srcId="{29B819CC-4C5F-450A-9705-169E91E367B7}" destId="{18F4B684-1302-414B-BAF8-7EAB4FEB6357}" srcOrd="0" destOrd="0" presId="urn:microsoft.com/office/officeart/2016/7/layout/LinearArrowProcessNumbered"/>
    <dgm:cxn modelId="{1A9A24C2-BD5D-4E77-8FB2-B91EAECECBFA}" type="presParOf" srcId="{29B819CC-4C5F-450A-9705-169E91E367B7}" destId="{0FD1AAC7-8B3C-42CD-8ED1-41FB93E6424F}" srcOrd="1" destOrd="0" presId="urn:microsoft.com/office/officeart/2016/7/layout/LinearArrowProcessNumbered"/>
    <dgm:cxn modelId="{730ABA4B-CFE6-46B6-9842-7841F62EDB27}" type="presParOf" srcId="{29B819CC-4C5F-450A-9705-169E91E367B7}" destId="{C705D995-0EF8-4F93-BC5D-62B4ACD290E9}" srcOrd="2" destOrd="0" presId="urn:microsoft.com/office/officeart/2016/7/layout/LinearArrowProcessNumbered"/>
    <dgm:cxn modelId="{8DFFA786-F29B-48CA-8615-8A044594B0EF}" type="presParOf" srcId="{29B819CC-4C5F-450A-9705-169E91E367B7}" destId="{896AF7B5-7DAE-448F-B9A4-AE02332A3CCD}" srcOrd="3" destOrd="0" presId="urn:microsoft.com/office/officeart/2016/7/layout/LinearArrowProcessNumbered"/>
    <dgm:cxn modelId="{9461307F-6FEE-4E9D-938D-0AE33F13E748}" type="presParOf" srcId="{1A017FA8-73E3-413C-988F-B44B2481C85D}" destId="{ABF53EB4-D040-44B8-9801-9AEB2288C258}" srcOrd="2" destOrd="0" presId="urn:microsoft.com/office/officeart/2016/7/layout/LinearArrowProcessNumbered"/>
    <dgm:cxn modelId="{F054AFD4-1F1B-4DCF-9D68-AB1145A1B1C5}" type="presParOf" srcId="{A5512954-D489-40F5-8CB8-61CEC5CC2441}" destId="{D74504EB-F2A0-4BBA-B80B-6C181CBC79A2}" srcOrd="7" destOrd="0" presId="urn:microsoft.com/office/officeart/2016/7/layout/LinearArrowProcessNumbered"/>
    <dgm:cxn modelId="{CEDF10D4-AB5F-493A-9E5C-F0EC186E4A5A}" type="presParOf" srcId="{A5512954-D489-40F5-8CB8-61CEC5CC2441}" destId="{73B40966-7896-46DD-BB94-9C156B00CE87}" srcOrd="8" destOrd="0" presId="urn:microsoft.com/office/officeart/2016/7/layout/LinearArrowProcessNumbered"/>
    <dgm:cxn modelId="{AB23BC34-7D9E-47CB-9333-0C12E1C0ABB5}" type="presParOf" srcId="{73B40966-7896-46DD-BB94-9C156B00CE87}" destId="{22B2592F-D2ED-4A33-93CF-5138361053C6}" srcOrd="0" destOrd="0" presId="urn:microsoft.com/office/officeart/2016/7/layout/LinearArrowProcessNumbered"/>
    <dgm:cxn modelId="{C2F46299-1958-42D0-BEC0-21901F24D668}" type="presParOf" srcId="{73B40966-7896-46DD-BB94-9C156B00CE87}" destId="{4DCFF304-E58B-47F9-A147-6FAF388B7D10}" srcOrd="1" destOrd="0" presId="urn:microsoft.com/office/officeart/2016/7/layout/LinearArrowProcessNumbered"/>
    <dgm:cxn modelId="{8884AAFE-EF58-4F52-8740-9C0A6A697947}" type="presParOf" srcId="{4DCFF304-E58B-47F9-A147-6FAF388B7D10}" destId="{D03DFCB1-B954-4BF8-AA48-308ECA5E33D3}" srcOrd="0" destOrd="0" presId="urn:microsoft.com/office/officeart/2016/7/layout/LinearArrowProcessNumbered"/>
    <dgm:cxn modelId="{8B0D0C7E-DB43-4C73-B35C-688B376AE66A}" type="presParOf" srcId="{4DCFF304-E58B-47F9-A147-6FAF388B7D10}" destId="{E2C4E29B-7487-42A6-BAD4-4C5F4278D7CE}" srcOrd="1" destOrd="0" presId="urn:microsoft.com/office/officeart/2016/7/layout/LinearArrowProcessNumbered"/>
    <dgm:cxn modelId="{1056694E-3DA7-4F3F-934E-76EA1C3A5645}" type="presParOf" srcId="{4DCFF304-E58B-47F9-A147-6FAF388B7D10}" destId="{9D7299D0-7714-43C4-BD8C-3DAEB365615A}" srcOrd="2" destOrd="0" presId="urn:microsoft.com/office/officeart/2016/7/layout/LinearArrowProcessNumbered"/>
    <dgm:cxn modelId="{FC8FFE1F-7DEB-4AD8-8D2F-192025915898}" type="presParOf" srcId="{4DCFF304-E58B-47F9-A147-6FAF388B7D10}" destId="{E647E321-6CCB-4D4F-9603-B997045CAA21}" srcOrd="3" destOrd="0" presId="urn:microsoft.com/office/officeart/2016/7/layout/LinearArrowProcessNumbered"/>
    <dgm:cxn modelId="{E41F4A2A-8EB5-4CF9-9D39-39B49311847A}" type="presParOf" srcId="{73B40966-7896-46DD-BB94-9C156B00CE87}" destId="{FC8B5CC2-A98F-4BBB-88E2-9C88D6095EB4}" srcOrd="2" destOrd="0" presId="urn:microsoft.com/office/officeart/2016/7/layout/LinearArrowProcessNumbered"/>
    <dgm:cxn modelId="{33648E40-EC66-48E2-A0ED-2688D758B60B}" type="presParOf" srcId="{A5512954-D489-40F5-8CB8-61CEC5CC2441}" destId="{B3109B3F-0127-4FE6-A59F-E44563E93E35}" srcOrd="9" destOrd="0" presId="urn:microsoft.com/office/officeart/2016/7/layout/LinearArrowProcessNumbered"/>
    <dgm:cxn modelId="{165D6789-0B43-4A88-A032-BFE539DD6C63}" type="presParOf" srcId="{A5512954-D489-40F5-8CB8-61CEC5CC2441}" destId="{EF7ECFB5-95A4-4CA4-8E21-53B0251DE1B6}" srcOrd="10" destOrd="0" presId="urn:microsoft.com/office/officeart/2016/7/layout/LinearArrowProcessNumbered"/>
    <dgm:cxn modelId="{D624A163-06B6-4CA0-BDCF-8AFC9B32993C}" type="presParOf" srcId="{EF7ECFB5-95A4-4CA4-8E21-53B0251DE1B6}" destId="{4FB33E3C-D3DC-40CE-9CAC-6DC754BFBE15}" srcOrd="0" destOrd="0" presId="urn:microsoft.com/office/officeart/2016/7/layout/LinearArrowProcessNumbered"/>
    <dgm:cxn modelId="{AFF6DF89-80A5-4B11-92FF-6C9DFE1EF0A1}" type="presParOf" srcId="{EF7ECFB5-95A4-4CA4-8E21-53B0251DE1B6}" destId="{8BE08819-6192-4EB7-BD0A-DB16D76EFD80}" srcOrd="1" destOrd="0" presId="urn:microsoft.com/office/officeart/2016/7/layout/LinearArrowProcessNumbered"/>
    <dgm:cxn modelId="{68098ABE-AE39-4E25-A646-7BCE81EDBFE7}" type="presParOf" srcId="{8BE08819-6192-4EB7-BD0A-DB16D76EFD80}" destId="{A9AA43B9-A18B-4654-9AE8-A7CC8D007636}" srcOrd="0" destOrd="0" presId="urn:microsoft.com/office/officeart/2016/7/layout/LinearArrowProcessNumbered"/>
    <dgm:cxn modelId="{EF8F70F5-DD77-4FEE-9753-6C8CD46FDCA5}" type="presParOf" srcId="{8BE08819-6192-4EB7-BD0A-DB16D76EFD80}" destId="{3744418E-6A16-44D8-BDB4-05236ED42B24}" srcOrd="1" destOrd="0" presId="urn:microsoft.com/office/officeart/2016/7/layout/LinearArrowProcessNumbered"/>
    <dgm:cxn modelId="{AC60BA95-5031-4C9D-8865-E6E2A496698D}" type="presParOf" srcId="{8BE08819-6192-4EB7-BD0A-DB16D76EFD80}" destId="{74F99A3A-79CB-443D-BF7F-7B3C17B79F50}" srcOrd="2" destOrd="0" presId="urn:microsoft.com/office/officeart/2016/7/layout/LinearArrowProcessNumbered"/>
    <dgm:cxn modelId="{AAC3E6D5-211D-47AE-A2DC-3E5248BE1C0B}" type="presParOf" srcId="{8BE08819-6192-4EB7-BD0A-DB16D76EFD80}" destId="{0AC93003-B443-4EAE-8790-E831C1B35C3C}" srcOrd="3" destOrd="0" presId="urn:microsoft.com/office/officeart/2016/7/layout/LinearArrowProcessNumbered"/>
    <dgm:cxn modelId="{46598AEB-592C-4A1D-A6F2-7850EF1B20A3}" type="presParOf" srcId="{EF7ECFB5-95A4-4CA4-8E21-53B0251DE1B6}" destId="{97966510-57F9-4DC8-8FF7-0AACB2234C08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93A905-AA02-4355-9B0D-4BBBAFFB4897}" type="doc">
      <dgm:prSet loTypeId="urn:microsoft.com/office/officeart/2005/8/layout/radial1" loCatId="cycle" qsTypeId="urn:microsoft.com/office/officeart/2005/8/quickstyle/3d7" qsCatId="3D" csTypeId="urn:microsoft.com/office/officeart/2005/8/colors/colorful1" csCatId="colorful" phldr="1"/>
      <dgm:spPr/>
      <dgm:t>
        <a:bodyPr/>
        <a:lstStyle/>
        <a:p>
          <a:endParaRPr lang="sk-SK"/>
        </a:p>
      </dgm:t>
    </dgm:pt>
    <dgm:pt modelId="{A2F16917-8077-4F85-8F4A-F0A9D1BF2C78}">
      <dgm:prSet phldrT="[Text]"/>
      <dgm:spPr/>
      <dgm:t>
        <a:bodyPr/>
        <a:lstStyle/>
        <a:p>
          <a:r>
            <a:rPr lang="sk-SK" dirty="0" smtClean="0"/>
            <a:t>SESTRA ABSOLVENT</a:t>
          </a:r>
          <a:endParaRPr lang="sk-SK" dirty="0"/>
        </a:p>
      </dgm:t>
    </dgm:pt>
    <dgm:pt modelId="{916A8D87-F2EF-43A0-9C8C-C72677DEBAE1}" type="parTrans" cxnId="{DDF3B4D1-DED1-4CC2-A17F-2806979C7472}">
      <dgm:prSet/>
      <dgm:spPr/>
      <dgm:t>
        <a:bodyPr/>
        <a:lstStyle/>
        <a:p>
          <a:endParaRPr lang="sk-SK"/>
        </a:p>
      </dgm:t>
    </dgm:pt>
    <dgm:pt modelId="{B242D321-864C-4C5B-BE50-6289F159A935}" type="sibTrans" cxnId="{DDF3B4D1-DED1-4CC2-A17F-2806979C7472}">
      <dgm:prSet/>
      <dgm:spPr/>
      <dgm:t>
        <a:bodyPr/>
        <a:lstStyle/>
        <a:p>
          <a:endParaRPr lang="sk-SK"/>
        </a:p>
      </dgm:t>
    </dgm:pt>
    <dgm:pt modelId="{A8152968-4F81-433E-B5E1-64B956DC5BA5}">
      <dgm:prSet phldrT="[Text]"/>
      <dgm:spPr/>
      <dgm:t>
        <a:bodyPr/>
        <a:lstStyle/>
        <a:p>
          <a:r>
            <a:rPr lang="sk-SK" dirty="0" smtClean="0"/>
            <a:t>VEDÚCA SESTRA</a:t>
          </a:r>
        </a:p>
        <a:p>
          <a:r>
            <a:rPr lang="sk-SK" dirty="0" smtClean="0"/>
            <a:t>MANAŽÉRKA DENNEJ ZMENY</a:t>
          </a:r>
          <a:endParaRPr lang="sk-SK" dirty="0"/>
        </a:p>
      </dgm:t>
    </dgm:pt>
    <dgm:pt modelId="{81DB6B15-418E-4186-8075-6D002B220E6B}" type="parTrans" cxnId="{E6FF6586-6B45-4181-8D73-8E2B6F6D6A0B}">
      <dgm:prSet/>
      <dgm:spPr/>
      <dgm:t>
        <a:bodyPr/>
        <a:lstStyle/>
        <a:p>
          <a:endParaRPr lang="sk-SK"/>
        </a:p>
      </dgm:t>
    </dgm:pt>
    <dgm:pt modelId="{388C1B8A-C2DA-4BA5-9968-A219FD9299A4}" type="sibTrans" cxnId="{E6FF6586-6B45-4181-8D73-8E2B6F6D6A0B}">
      <dgm:prSet/>
      <dgm:spPr/>
      <dgm:t>
        <a:bodyPr/>
        <a:lstStyle/>
        <a:p>
          <a:endParaRPr lang="sk-SK"/>
        </a:p>
      </dgm:t>
    </dgm:pt>
    <dgm:pt modelId="{D3BCF395-1539-446C-A1BB-6B64870B88A4}">
      <dgm:prSet phldrT="[Text]"/>
      <dgm:spPr/>
      <dgm:t>
        <a:bodyPr/>
        <a:lstStyle/>
        <a:p>
          <a:r>
            <a:rPr lang="sk-SK" dirty="0" smtClean="0"/>
            <a:t>PACIENT</a:t>
          </a:r>
          <a:endParaRPr lang="sk-SK" dirty="0"/>
        </a:p>
      </dgm:t>
    </dgm:pt>
    <dgm:pt modelId="{E482F72C-14FD-4133-9689-776EBFCE80DC}" type="parTrans" cxnId="{76006DC5-86DA-4B9D-8F53-42635F32BBD4}">
      <dgm:prSet/>
      <dgm:spPr/>
      <dgm:t>
        <a:bodyPr/>
        <a:lstStyle/>
        <a:p>
          <a:endParaRPr lang="sk-SK"/>
        </a:p>
      </dgm:t>
    </dgm:pt>
    <dgm:pt modelId="{85EA1502-354D-4113-A161-0488D8ECC77D}" type="sibTrans" cxnId="{76006DC5-86DA-4B9D-8F53-42635F32BBD4}">
      <dgm:prSet/>
      <dgm:spPr/>
      <dgm:t>
        <a:bodyPr/>
        <a:lstStyle/>
        <a:p>
          <a:endParaRPr lang="sk-SK"/>
        </a:p>
      </dgm:t>
    </dgm:pt>
    <dgm:pt modelId="{7FE929D9-D659-4FE6-8402-847F44EC8416}">
      <dgm:prSet phldrT="[Text]"/>
      <dgm:spPr/>
      <dgm:t>
        <a:bodyPr/>
        <a:lstStyle/>
        <a:p>
          <a:r>
            <a:rPr lang="sk-SK" dirty="0" smtClean="0"/>
            <a:t>SESTRY</a:t>
          </a:r>
        </a:p>
        <a:p>
          <a:r>
            <a:rPr lang="sk-SK" dirty="0" smtClean="0"/>
            <a:t>PRAKTICKÉ SESTRY</a:t>
          </a:r>
        </a:p>
        <a:p>
          <a:r>
            <a:rPr lang="sk-SK" dirty="0" smtClean="0"/>
            <a:t>SANITÁRI</a:t>
          </a:r>
        </a:p>
        <a:p>
          <a:r>
            <a:rPr lang="sk-SK" dirty="0" smtClean="0"/>
            <a:t>LEKÁRI</a:t>
          </a:r>
          <a:endParaRPr lang="sk-SK" dirty="0"/>
        </a:p>
      </dgm:t>
    </dgm:pt>
    <dgm:pt modelId="{FEA5FFA4-9566-471F-8EAF-2880A5C3AA1E}" type="parTrans" cxnId="{D1F52548-140F-4435-A230-C952695CF0F2}">
      <dgm:prSet/>
      <dgm:spPr/>
      <dgm:t>
        <a:bodyPr/>
        <a:lstStyle/>
        <a:p>
          <a:endParaRPr lang="sk-SK"/>
        </a:p>
      </dgm:t>
    </dgm:pt>
    <dgm:pt modelId="{B88E880E-1441-42FA-9A0E-1F1D454700EF}" type="sibTrans" cxnId="{D1F52548-140F-4435-A230-C952695CF0F2}">
      <dgm:prSet/>
      <dgm:spPr/>
      <dgm:t>
        <a:bodyPr/>
        <a:lstStyle/>
        <a:p>
          <a:endParaRPr lang="sk-SK"/>
        </a:p>
      </dgm:t>
    </dgm:pt>
    <dgm:pt modelId="{92D0795B-7A83-433A-9990-858859C47F5A}">
      <dgm:prSet phldrT="[Text]"/>
      <dgm:spPr/>
      <dgm:t>
        <a:bodyPr/>
        <a:lstStyle/>
        <a:p>
          <a:r>
            <a:rPr lang="sk-SK" dirty="0" smtClean="0"/>
            <a:t>SESTRA/MENTOR</a:t>
          </a:r>
          <a:endParaRPr lang="sk-SK" dirty="0"/>
        </a:p>
      </dgm:t>
    </dgm:pt>
    <dgm:pt modelId="{2326D5DE-8EF6-42F9-9CEC-4BA15168B03C}" type="parTrans" cxnId="{3E1EDAF1-3A52-4061-9DA5-38F02069E52E}">
      <dgm:prSet/>
      <dgm:spPr/>
      <dgm:t>
        <a:bodyPr/>
        <a:lstStyle/>
        <a:p>
          <a:endParaRPr lang="sk-SK"/>
        </a:p>
      </dgm:t>
    </dgm:pt>
    <dgm:pt modelId="{2691EE55-EC9E-4F4B-8FB0-744064D05435}" type="sibTrans" cxnId="{3E1EDAF1-3A52-4061-9DA5-38F02069E52E}">
      <dgm:prSet/>
      <dgm:spPr/>
      <dgm:t>
        <a:bodyPr/>
        <a:lstStyle/>
        <a:p>
          <a:endParaRPr lang="sk-SK"/>
        </a:p>
      </dgm:t>
    </dgm:pt>
    <dgm:pt modelId="{32E2595E-E2AA-454A-9867-4CCF083F5F41}" type="pres">
      <dgm:prSet presAssocID="{1A93A905-AA02-4355-9B0D-4BBBAFFB489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48F82E3E-B20C-4F30-A6CE-C325EE3CC063}" type="pres">
      <dgm:prSet presAssocID="{A2F16917-8077-4F85-8F4A-F0A9D1BF2C78}" presName="centerShape" presStyleLbl="node0" presStyleIdx="0" presStyleCnt="1" custLinFactNeighborX="577" custLinFactNeighborY="231"/>
      <dgm:spPr/>
      <dgm:t>
        <a:bodyPr/>
        <a:lstStyle/>
        <a:p>
          <a:endParaRPr lang="sk-SK"/>
        </a:p>
      </dgm:t>
    </dgm:pt>
    <dgm:pt modelId="{B1CDC8EB-3187-44A2-BCE6-16069EDF5378}" type="pres">
      <dgm:prSet presAssocID="{81DB6B15-418E-4186-8075-6D002B220E6B}" presName="Name9" presStyleLbl="parChTrans1D2" presStyleIdx="0" presStyleCnt="4"/>
      <dgm:spPr/>
      <dgm:t>
        <a:bodyPr/>
        <a:lstStyle/>
        <a:p>
          <a:endParaRPr lang="sk-SK"/>
        </a:p>
      </dgm:t>
    </dgm:pt>
    <dgm:pt modelId="{50A9A19A-FDE5-43AB-B44B-C9C529DF6B20}" type="pres">
      <dgm:prSet presAssocID="{81DB6B15-418E-4186-8075-6D002B220E6B}" presName="connTx" presStyleLbl="parChTrans1D2" presStyleIdx="0" presStyleCnt="4"/>
      <dgm:spPr/>
      <dgm:t>
        <a:bodyPr/>
        <a:lstStyle/>
        <a:p>
          <a:endParaRPr lang="sk-SK"/>
        </a:p>
      </dgm:t>
    </dgm:pt>
    <dgm:pt modelId="{176FB742-87B6-4F3C-A05B-FCBA39FE96F0}" type="pres">
      <dgm:prSet presAssocID="{A8152968-4F81-433E-B5E1-64B956DC5BA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67B85988-950B-45AC-88CC-ECC29295BBDA}" type="pres">
      <dgm:prSet presAssocID="{E482F72C-14FD-4133-9689-776EBFCE80DC}" presName="Name9" presStyleLbl="parChTrans1D2" presStyleIdx="1" presStyleCnt="4"/>
      <dgm:spPr/>
      <dgm:t>
        <a:bodyPr/>
        <a:lstStyle/>
        <a:p>
          <a:endParaRPr lang="sk-SK"/>
        </a:p>
      </dgm:t>
    </dgm:pt>
    <dgm:pt modelId="{BA4AA5D0-6246-4B38-BC9C-8CDB22C01BB9}" type="pres">
      <dgm:prSet presAssocID="{E482F72C-14FD-4133-9689-776EBFCE80DC}" presName="connTx" presStyleLbl="parChTrans1D2" presStyleIdx="1" presStyleCnt="4"/>
      <dgm:spPr/>
      <dgm:t>
        <a:bodyPr/>
        <a:lstStyle/>
        <a:p>
          <a:endParaRPr lang="sk-SK"/>
        </a:p>
      </dgm:t>
    </dgm:pt>
    <dgm:pt modelId="{9782B832-FF49-436B-A58E-27B002525FD0}" type="pres">
      <dgm:prSet presAssocID="{D3BCF395-1539-446C-A1BB-6B64870B88A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C1079273-3855-4E16-A2B5-B3A8B9F48830}" type="pres">
      <dgm:prSet presAssocID="{FEA5FFA4-9566-471F-8EAF-2880A5C3AA1E}" presName="Name9" presStyleLbl="parChTrans1D2" presStyleIdx="2" presStyleCnt="4"/>
      <dgm:spPr/>
      <dgm:t>
        <a:bodyPr/>
        <a:lstStyle/>
        <a:p>
          <a:endParaRPr lang="sk-SK"/>
        </a:p>
      </dgm:t>
    </dgm:pt>
    <dgm:pt modelId="{62AB66DD-855E-44B5-B03D-AEDE55976602}" type="pres">
      <dgm:prSet presAssocID="{FEA5FFA4-9566-471F-8EAF-2880A5C3AA1E}" presName="connTx" presStyleLbl="parChTrans1D2" presStyleIdx="2" presStyleCnt="4"/>
      <dgm:spPr/>
      <dgm:t>
        <a:bodyPr/>
        <a:lstStyle/>
        <a:p>
          <a:endParaRPr lang="sk-SK"/>
        </a:p>
      </dgm:t>
    </dgm:pt>
    <dgm:pt modelId="{A1D15B8E-F652-490F-86A5-B82C4881B162}" type="pres">
      <dgm:prSet presAssocID="{7FE929D9-D659-4FE6-8402-847F44EC841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34C729AA-3E81-4288-A293-71CE9ACCC345}" type="pres">
      <dgm:prSet presAssocID="{2326D5DE-8EF6-42F9-9CEC-4BA15168B03C}" presName="Name9" presStyleLbl="parChTrans1D2" presStyleIdx="3" presStyleCnt="4"/>
      <dgm:spPr/>
      <dgm:t>
        <a:bodyPr/>
        <a:lstStyle/>
        <a:p>
          <a:endParaRPr lang="sk-SK"/>
        </a:p>
      </dgm:t>
    </dgm:pt>
    <dgm:pt modelId="{E34394F0-7E92-4D5D-A7E4-8CCD01F78A14}" type="pres">
      <dgm:prSet presAssocID="{2326D5DE-8EF6-42F9-9CEC-4BA15168B03C}" presName="connTx" presStyleLbl="parChTrans1D2" presStyleIdx="3" presStyleCnt="4"/>
      <dgm:spPr/>
      <dgm:t>
        <a:bodyPr/>
        <a:lstStyle/>
        <a:p>
          <a:endParaRPr lang="sk-SK"/>
        </a:p>
      </dgm:t>
    </dgm:pt>
    <dgm:pt modelId="{9806CC22-F06A-4D9A-B4F4-D28F876515BA}" type="pres">
      <dgm:prSet presAssocID="{92D0795B-7A83-433A-9990-858859C47F5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42B239E9-F412-436A-9C64-0105185A54C1}" type="presOf" srcId="{E482F72C-14FD-4133-9689-776EBFCE80DC}" destId="{BA4AA5D0-6246-4B38-BC9C-8CDB22C01BB9}" srcOrd="1" destOrd="0" presId="urn:microsoft.com/office/officeart/2005/8/layout/radial1"/>
    <dgm:cxn modelId="{A4E1D71B-3695-4BDF-960E-08BE85710C15}" type="presOf" srcId="{FEA5FFA4-9566-471F-8EAF-2880A5C3AA1E}" destId="{C1079273-3855-4E16-A2B5-B3A8B9F48830}" srcOrd="0" destOrd="0" presId="urn:microsoft.com/office/officeart/2005/8/layout/radial1"/>
    <dgm:cxn modelId="{83403D6B-B4CE-4901-8E6F-5D7F94282CC4}" type="presOf" srcId="{D3BCF395-1539-446C-A1BB-6B64870B88A4}" destId="{9782B832-FF49-436B-A58E-27B002525FD0}" srcOrd="0" destOrd="0" presId="urn:microsoft.com/office/officeart/2005/8/layout/radial1"/>
    <dgm:cxn modelId="{64C11B5F-80AD-486E-9F9E-5270226CF21D}" type="presOf" srcId="{A8152968-4F81-433E-B5E1-64B956DC5BA5}" destId="{176FB742-87B6-4F3C-A05B-FCBA39FE96F0}" srcOrd="0" destOrd="0" presId="urn:microsoft.com/office/officeart/2005/8/layout/radial1"/>
    <dgm:cxn modelId="{E6FF6586-6B45-4181-8D73-8E2B6F6D6A0B}" srcId="{A2F16917-8077-4F85-8F4A-F0A9D1BF2C78}" destId="{A8152968-4F81-433E-B5E1-64B956DC5BA5}" srcOrd="0" destOrd="0" parTransId="{81DB6B15-418E-4186-8075-6D002B220E6B}" sibTransId="{388C1B8A-C2DA-4BA5-9968-A219FD9299A4}"/>
    <dgm:cxn modelId="{33D17D8C-94D5-4CD8-A16D-05B548D8EBDA}" type="presOf" srcId="{7FE929D9-D659-4FE6-8402-847F44EC8416}" destId="{A1D15B8E-F652-490F-86A5-B82C4881B162}" srcOrd="0" destOrd="0" presId="urn:microsoft.com/office/officeart/2005/8/layout/radial1"/>
    <dgm:cxn modelId="{A01672EE-2B6B-49B2-B7C6-B31D8DDDE5FC}" type="presOf" srcId="{2326D5DE-8EF6-42F9-9CEC-4BA15168B03C}" destId="{E34394F0-7E92-4D5D-A7E4-8CCD01F78A14}" srcOrd="1" destOrd="0" presId="urn:microsoft.com/office/officeart/2005/8/layout/radial1"/>
    <dgm:cxn modelId="{058C255C-6CA9-4E62-AC3A-6AAF6E82F3C5}" type="presOf" srcId="{FEA5FFA4-9566-471F-8EAF-2880A5C3AA1E}" destId="{62AB66DD-855E-44B5-B03D-AEDE55976602}" srcOrd="1" destOrd="0" presId="urn:microsoft.com/office/officeart/2005/8/layout/radial1"/>
    <dgm:cxn modelId="{8D38BFBF-1716-4F5F-8174-71232839B22C}" type="presOf" srcId="{1A93A905-AA02-4355-9B0D-4BBBAFFB4897}" destId="{32E2595E-E2AA-454A-9867-4CCF083F5F41}" srcOrd="0" destOrd="0" presId="urn:microsoft.com/office/officeart/2005/8/layout/radial1"/>
    <dgm:cxn modelId="{76006DC5-86DA-4B9D-8F53-42635F32BBD4}" srcId="{A2F16917-8077-4F85-8F4A-F0A9D1BF2C78}" destId="{D3BCF395-1539-446C-A1BB-6B64870B88A4}" srcOrd="1" destOrd="0" parTransId="{E482F72C-14FD-4133-9689-776EBFCE80DC}" sibTransId="{85EA1502-354D-4113-A161-0488D8ECC77D}"/>
    <dgm:cxn modelId="{227CE04D-603F-4090-A52B-C0405A2DB157}" type="presOf" srcId="{A2F16917-8077-4F85-8F4A-F0A9D1BF2C78}" destId="{48F82E3E-B20C-4F30-A6CE-C325EE3CC063}" srcOrd="0" destOrd="0" presId="urn:microsoft.com/office/officeart/2005/8/layout/radial1"/>
    <dgm:cxn modelId="{A800452E-1F2D-49B4-BD1C-CB8415DEAB21}" type="presOf" srcId="{81DB6B15-418E-4186-8075-6D002B220E6B}" destId="{50A9A19A-FDE5-43AB-B44B-C9C529DF6B20}" srcOrd="1" destOrd="0" presId="urn:microsoft.com/office/officeart/2005/8/layout/radial1"/>
    <dgm:cxn modelId="{BF4EF63C-6A58-45CA-B974-5091B2C8746D}" type="presOf" srcId="{E482F72C-14FD-4133-9689-776EBFCE80DC}" destId="{67B85988-950B-45AC-88CC-ECC29295BBDA}" srcOrd="0" destOrd="0" presId="urn:microsoft.com/office/officeart/2005/8/layout/radial1"/>
    <dgm:cxn modelId="{3E1EDAF1-3A52-4061-9DA5-38F02069E52E}" srcId="{A2F16917-8077-4F85-8F4A-F0A9D1BF2C78}" destId="{92D0795B-7A83-433A-9990-858859C47F5A}" srcOrd="3" destOrd="0" parTransId="{2326D5DE-8EF6-42F9-9CEC-4BA15168B03C}" sibTransId="{2691EE55-EC9E-4F4B-8FB0-744064D05435}"/>
    <dgm:cxn modelId="{F743AE6D-1CFA-4483-A47E-5E1BF8D2B519}" type="presOf" srcId="{81DB6B15-418E-4186-8075-6D002B220E6B}" destId="{B1CDC8EB-3187-44A2-BCE6-16069EDF5378}" srcOrd="0" destOrd="0" presId="urn:microsoft.com/office/officeart/2005/8/layout/radial1"/>
    <dgm:cxn modelId="{7551B439-7BC6-416C-AF8B-4636AF44FA7E}" type="presOf" srcId="{2326D5DE-8EF6-42F9-9CEC-4BA15168B03C}" destId="{34C729AA-3E81-4288-A293-71CE9ACCC345}" srcOrd="0" destOrd="0" presId="urn:microsoft.com/office/officeart/2005/8/layout/radial1"/>
    <dgm:cxn modelId="{D1F52548-140F-4435-A230-C952695CF0F2}" srcId="{A2F16917-8077-4F85-8F4A-F0A9D1BF2C78}" destId="{7FE929D9-D659-4FE6-8402-847F44EC8416}" srcOrd="2" destOrd="0" parTransId="{FEA5FFA4-9566-471F-8EAF-2880A5C3AA1E}" sibTransId="{B88E880E-1441-42FA-9A0E-1F1D454700EF}"/>
    <dgm:cxn modelId="{FC8E536A-1088-464F-B2DB-98F892CA1A1B}" type="presOf" srcId="{92D0795B-7A83-433A-9990-858859C47F5A}" destId="{9806CC22-F06A-4D9A-B4F4-D28F876515BA}" srcOrd="0" destOrd="0" presId="urn:microsoft.com/office/officeart/2005/8/layout/radial1"/>
    <dgm:cxn modelId="{DDF3B4D1-DED1-4CC2-A17F-2806979C7472}" srcId="{1A93A905-AA02-4355-9B0D-4BBBAFFB4897}" destId="{A2F16917-8077-4F85-8F4A-F0A9D1BF2C78}" srcOrd="0" destOrd="0" parTransId="{916A8D87-F2EF-43A0-9C8C-C72677DEBAE1}" sibTransId="{B242D321-864C-4C5B-BE50-6289F159A935}"/>
    <dgm:cxn modelId="{9E23F1A9-3EE6-4048-B746-1BFFB5361C4A}" type="presParOf" srcId="{32E2595E-E2AA-454A-9867-4CCF083F5F41}" destId="{48F82E3E-B20C-4F30-A6CE-C325EE3CC063}" srcOrd="0" destOrd="0" presId="urn:microsoft.com/office/officeart/2005/8/layout/radial1"/>
    <dgm:cxn modelId="{F26C5C87-855A-43BC-8B8B-BEF48DEA7782}" type="presParOf" srcId="{32E2595E-E2AA-454A-9867-4CCF083F5F41}" destId="{B1CDC8EB-3187-44A2-BCE6-16069EDF5378}" srcOrd="1" destOrd="0" presId="urn:microsoft.com/office/officeart/2005/8/layout/radial1"/>
    <dgm:cxn modelId="{F0A12ABC-9FE4-4C61-8E81-A9F2F59A4A7C}" type="presParOf" srcId="{B1CDC8EB-3187-44A2-BCE6-16069EDF5378}" destId="{50A9A19A-FDE5-43AB-B44B-C9C529DF6B20}" srcOrd="0" destOrd="0" presId="urn:microsoft.com/office/officeart/2005/8/layout/radial1"/>
    <dgm:cxn modelId="{F3BCD4F2-1742-484B-9A06-C39AB4025F43}" type="presParOf" srcId="{32E2595E-E2AA-454A-9867-4CCF083F5F41}" destId="{176FB742-87B6-4F3C-A05B-FCBA39FE96F0}" srcOrd="2" destOrd="0" presId="urn:microsoft.com/office/officeart/2005/8/layout/radial1"/>
    <dgm:cxn modelId="{A8C0DBB7-3666-4B5A-A22C-C171E59C6460}" type="presParOf" srcId="{32E2595E-E2AA-454A-9867-4CCF083F5F41}" destId="{67B85988-950B-45AC-88CC-ECC29295BBDA}" srcOrd="3" destOrd="0" presId="urn:microsoft.com/office/officeart/2005/8/layout/radial1"/>
    <dgm:cxn modelId="{FB7C2846-2D08-4D20-8E4E-E215E63E1DD1}" type="presParOf" srcId="{67B85988-950B-45AC-88CC-ECC29295BBDA}" destId="{BA4AA5D0-6246-4B38-BC9C-8CDB22C01BB9}" srcOrd="0" destOrd="0" presId="urn:microsoft.com/office/officeart/2005/8/layout/radial1"/>
    <dgm:cxn modelId="{917F7657-FC6B-4AEE-A13D-5645C38381F9}" type="presParOf" srcId="{32E2595E-E2AA-454A-9867-4CCF083F5F41}" destId="{9782B832-FF49-436B-A58E-27B002525FD0}" srcOrd="4" destOrd="0" presId="urn:microsoft.com/office/officeart/2005/8/layout/radial1"/>
    <dgm:cxn modelId="{CC50A300-2343-4C0A-B224-684667481F9E}" type="presParOf" srcId="{32E2595E-E2AA-454A-9867-4CCF083F5F41}" destId="{C1079273-3855-4E16-A2B5-B3A8B9F48830}" srcOrd="5" destOrd="0" presId="urn:microsoft.com/office/officeart/2005/8/layout/radial1"/>
    <dgm:cxn modelId="{8255A0B5-9F2C-43C9-BB01-72C6D233C766}" type="presParOf" srcId="{C1079273-3855-4E16-A2B5-B3A8B9F48830}" destId="{62AB66DD-855E-44B5-B03D-AEDE55976602}" srcOrd="0" destOrd="0" presId="urn:microsoft.com/office/officeart/2005/8/layout/radial1"/>
    <dgm:cxn modelId="{26A4883D-C721-45CC-B67D-1BCE086B4FBC}" type="presParOf" srcId="{32E2595E-E2AA-454A-9867-4CCF083F5F41}" destId="{A1D15B8E-F652-490F-86A5-B82C4881B162}" srcOrd="6" destOrd="0" presId="urn:microsoft.com/office/officeart/2005/8/layout/radial1"/>
    <dgm:cxn modelId="{AAE6ABBF-3DEB-4F0D-A301-067893C62CDE}" type="presParOf" srcId="{32E2595E-E2AA-454A-9867-4CCF083F5F41}" destId="{34C729AA-3E81-4288-A293-71CE9ACCC345}" srcOrd="7" destOrd="0" presId="urn:microsoft.com/office/officeart/2005/8/layout/radial1"/>
    <dgm:cxn modelId="{B28EA755-A6D3-4899-9639-A00897E999ED}" type="presParOf" srcId="{34C729AA-3E81-4288-A293-71CE9ACCC345}" destId="{E34394F0-7E92-4D5D-A7E4-8CCD01F78A14}" srcOrd="0" destOrd="0" presId="urn:microsoft.com/office/officeart/2005/8/layout/radial1"/>
    <dgm:cxn modelId="{E5944986-AD4F-4FA9-BA7D-72E5BA473F01}" type="presParOf" srcId="{32E2595E-E2AA-454A-9867-4CCF083F5F41}" destId="{9806CC22-F06A-4D9A-B4F4-D28F876515BA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530A10-326F-4E3F-8D83-FFF1A88BD640}">
      <dsp:nvSpPr>
        <dsp:cNvPr id="0" name=""/>
        <dsp:cNvSpPr/>
      </dsp:nvSpPr>
      <dsp:spPr>
        <a:xfrm>
          <a:off x="971388" y="1797526"/>
          <a:ext cx="768096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2EF059-00AD-4675-A86F-3803EB323833}">
      <dsp:nvSpPr>
        <dsp:cNvPr id="0" name=""/>
        <dsp:cNvSpPr/>
      </dsp:nvSpPr>
      <dsp:spPr>
        <a:xfrm>
          <a:off x="1785570" y="1732978"/>
          <a:ext cx="88331" cy="166068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B0CC6F-0729-4E47-962A-885967041253}">
      <dsp:nvSpPr>
        <dsp:cNvPr id="0" name=""/>
        <dsp:cNvSpPr/>
      </dsp:nvSpPr>
      <dsp:spPr>
        <a:xfrm>
          <a:off x="496866" y="1419052"/>
          <a:ext cx="757018" cy="757018"/>
        </a:xfrm>
        <a:prstGeom prst="ellipse">
          <a:avLst/>
        </a:prstGeom>
        <a:noFill/>
        <a:ln w="15875" cap="flat" cmpd="sng" algn="ctr">
          <a:solidFill>
            <a:srgbClr val="0033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77" tIns="29377" rIns="29377" bIns="29377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>
              <a:solidFill>
                <a:srgbClr val="003399"/>
              </a:solidFill>
            </a:rPr>
            <a:t>1</a:t>
          </a:r>
        </a:p>
      </dsp:txBody>
      <dsp:txXfrm>
        <a:off x="607729" y="1529915"/>
        <a:ext cx="535292" cy="535292"/>
      </dsp:txXfrm>
    </dsp:sp>
    <dsp:sp modelId="{686FD307-95BD-4325-96A2-C5560FD60351}">
      <dsp:nvSpPr>
        <dsp:cNvPr id="0" name=""/>
        <dsp:cNvSpPr/>
      </dsp:nvSpPr>
      <dsp:spPr>
        <a:xfrm>
          <a:off x="11267" y="2328399"/>
          <a:ext cx="1728216" cy="2511421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rgbClr val="F3FAFF">
            <a:alpha val="89804"/>
          </a:srgbClr>
        </a:solidFill>
        <a:ln w="15875" cap="flat" cmpd="sng" algn="ctr">
          <a:solidFill>
            <a:srgbClr val="003399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324" tIns="165100" rIns="136324" bIns="16510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b="1" kern="1200" baseline="0" dirty="0">
              <a:solidFill>
                <a:srgbClr val="005DA2"/>
              </a:solidFill>
              <a:latin typeface="Arial Narrow" panose="020B0606020202030204" pitchFamily="34" charset="0"/>
            </a:rPr>
            <a:t> →</a:t>
          </a:r>
          <a:r>
            <a:rPr lang="sk-SK" sz="1400" kern="1200" baseline="0" dirty="0">
              <a:solidFill>
                <a:srgbClr val="005DA2"/>
              </a:solidFill>
              <a:latin typeface="Arial Narrow" panose="020B0606020202030204" pitchFamily="34" charset="0"/>
            </a:rPr>
            <a:t>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baseline="0" dirty="0">
              <a:solidFill>
                <a:schemeClr val="tx1"/>
              </a:solidFill>
              <a:latin typeface="Arial Narrow" panose="020B0606020202030204" pitchFamily="34" charset="0"/>
            </a:rPr>
            <a:t>Spolupráca medzi sestrami-mentormi UNM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baseline="0" dirty="0">
              <a:solidFill>
                <a:schemeClr val="tx1"/>
              </a:solidFill>
              <a:latin typeface="Arial Narrow" panose="020B0606020202030204" pitchFamily="34" charset="0"/>
            </a:rPr>
            <a:t>a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baseline="0" dirty="0">
              <a:solidFill>
                <a:schemeClr val="tx1"/>
              </a:solidFill>
              <a:latin typeface="Arial Narrow" panose="020B0606020202030204" pitchFamily="34" charset="0"/>
            </a:rPr>
            <a:t>pedagógmi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baseline="0" dirty="0">
              <a:solidFill>
                <a:schemeClr val="tx1"/>
              </a:solidFill>
              <a:latin typeface="Arial Narrow" panose="020B0606020202030204" pitchFamily="34" charset="0"/>
            </a:rPr>
            <a:t>ÚOSE JLF UK</a:t>
          </a:r>
          <a:endParaRPr lang="en-US" sz="140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>
        <a:off x="11267" y="2674042"/>
        <a:ext cx="1728216" cy="2165778"/>
      </dsp:txXfrm>
    </dsp:sp>
    <dsp:sp modelId="{24BEEA48-B555-409C-9B9A-C460F18F0002}">
      <dsp:nvSpPr>
        <dsp:cNvPr id="0" name=""/>
        <dsp:cNvSpPr/>
      </dsp:nvSpPr>
      <dsp:spPr>
        <a:xfrm>
          <a:off x="1931508" y="1797531"/>
          <a:ext cx="1728216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68E3ED-571F-4E79-A09E-AE0CDA755888}">
      <dsp:nvSpPr>
        <dsp:cNvPr id="0" name=""/>
        <dsp:cNvSpPr/>
      </dsp:nvSpPr>
      <dsp:spPr>
        <a:xfrm>
          <a:off x="3705811" y="1732983"/>
          <a:ext cx="88331" cy="166073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2E88F-5309-4AB5-BEEB-7B25A42054B2}">
      <dsp:nvSpPr>
        <dsp:cNvPr id="0" name=""/>
        <dsp:cNvSpPr/>
      </dsp:nvSpPr>
      <dsp:spPr>
        <a:xfrm>
          <a:off x="2417107" y="1419057"/>
          <a:ext cx="757018" cy="757018"/>
        </a:xfrm>
        <a:prstGeom prst="ellipse">
          <a:avLst/>
        </a:prstGeom>
        <a:noFill/>
        <a:ln w="15875" cap="flat" cmpd="sng" algn="ctr">
          <a:solidFill>
            <a:srgbClr val="0033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77" tIns="29377" rIns="29377" bIns="29377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>
              <a:solidFill>
                <a:srgbClr val="003399"/>
              </a:solidFill>
            </a:rPr>
            <a:t>2</a:t>
          </a:r>
          <a:endParaRPr lang="en-US" sz="3500" kern="1200" dirty="0">
            <a:solidFill>
              <a:srgbClr val="003399"/>
            </a:solidFill>
          </a:endParaRPr>
        </a:p>
      </dsp:txBody>
      <dsp:txXfrm>
        <a:off x="2527970" y="1529920"/>
        <a:ext cx="535292" cy="535292"/>
      </dsp:txXfrm>
    </dsp:sp>
    <dsp:sp modelId="{A76EF618-1E8F-4474-9424-2B087CC19191}">
      <dsp:nvSpPr>
        <dsp:cNvPr id="0" name=""/>
        <dsp:cNvSpPr/>
      </dsp:nvSpPr>
      <dsp:spPr>
        <a:xfrm>
          <a:off x="1895648" y="2322672"/>
          <a:ext cx="1728216" cy="2484882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rgbClr val="F3FAFF">
            <a:alpha val="90000"/>
          </a:srgbClr>
        </a:solidFill>
        <a:ln w="15875" cap="flat" cmpd="sng" algn="ctr">
          <a:solidFill>
            <a:srgbClr val="003399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324" tIns="165100" rIns="136324" bIns="16510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baseline="0" dirty="0">
              <a:solidFill>
                <a:schemeClr val="tx1"/>
              </a:solidFill>
              <a:latin typeface="Arial Narrow" panose="020B0606020202030204" pitchFamily="34" charset="0"/>
            </a:rPr>
            <a:t>+ zefektívnenie spolupráce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baseline="0" dirty="0">
              <a:solidFill>
                <a:schemeClr val="tx1"/>
              </a:solidFill>
              <a:latin typeface="Arial Narrow" panose="020B0606020202030204" pitchFamily="34" charset="0"/>
            </a:rPr>
            <a:t>sestier-mentorov UNM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baseline="0" dirty="0">
              <a:solidFill>
                <a:schemeClr val="tx1"/>
              </a:solidFill>
              <a:latin typeface="Arial Narrow" panose="020B0606020202030204" pitchFamily="34" charset="0"/>
            </a:rPr>
            <a:t>so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baseline="0" dirty="0">
              <a:solidFill>
                <a:schemeClr val="tx1"/>
              </a:solidFill>
              <a:latin typeface="Arial Narrow" panose="020B0606020202030204" pitchFamily="34" charset="0"/>
            </a:rPr>
            <a:t>študentmi ošetrovateľstva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baseline="0" dirty="0">
              <a:solidFill>
                <a:schemeClr val="tx1"/>
              </a:solidFill>
              <a:latin typeface="Arial Narrow" panose="020B0606020202030204" pitchFamily="34" charset="0"/>
            </a:rPr>
            <a:t>A ÚOŠE JLF UK</a:t>
          </a:r>
          <a:endParaRPr lang="en-US" sz="140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>
        <a:off x="1895648" y="2668315"/>
        <a:ext cx="1728216" cy="2139239"/>
      </dsp:txXfrm>
    </dsp:sp>
    <dsp:sp modelId="{D45CC593-4BE6-47F5-8AAB-944010791525}">
      <dsp:nvSpPr>
        <dsp:cNvPr id="0" name=""/>
        <dsp:cNvSpPr/>
      </dsp:nvSpPr>
      <dsp:spPr>
        <a:xfrm>
          <a:off x="3851749" y="1797531"/>
          <a:ext cx="1728216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2EBBA1-EF9B-463A-826D-8CEEDC9E89EF}">
      <dsp:nvSpPr>
        <dsp:cNvPr id="0" name=""/>
        <dsp:cNvSpPr/>
      </dsp:nvSpPr>
      <dsp:spPr>
        <a:xfrm>
          <a:off x="5626052" y="1732983"/>
          <a:ext cx="88331" cy="166073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4D8D5C-9A34-41D6-B0CF-4578C90BA16E}">
      <dsp:nvSpPr>
        <dsp:cNvPr id="0" name=""/>
        <dsp:cNvSpPr/>
      </dsp:nvSpPr>
      <dsp:spPr>
        <a:xfrm>
          <a:off x="4337348" y="1419057"/>
          <a:ext cx="757018" cy="757018"/>
        </a:xfrm>
        <a:prstGeom prst="ellipse">
          <a:avLst/>
        </a:prstGeom>
        <a:noFill/>
        <a:ln w="15875" cap="flat" cmpd="sng" algn="ctr">
          <a:solidFill>
            <a:srgbClr val="0033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77" tIns="29377" rIns="29377" bIns="29377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>
              <a:solidFill>
                <a:srgbClr val="003399"/>
              </a:solidFill>
            </a:rPr>
            <a:t>3</a:t>
          </a:r>
          <a:endParaRPr lang="en-US" sz="3500" kern="1200" dirty="0">
            <a:solidFill>
              <a:srgbClr val="003399"/>
            </a:solidFill>
          </a:endParaRPr>
        </a:p>
      </dsp:txBody>
      <dsp:txXfrm>
        <a:off x="4448211" y="1529920"/>
        <a:ext cx="535292" cy="535292"/>
      </dsp:txXfrm>
    </dsp:sp>
    <dsp:sp modelId="{486F538E-D478-4D77-875F-099EE9B2DCAA}">
      <dsp:nvSpPr>
        <dsp:cNvPr id="0" name=""/>
        <dsp:cNvSpPr/>
      </dsp:nvSpPr>
      <dsp:spPr>
        <a:xfrm>
          <a:off x="3851749" y="2341681"/>
          <a:ext cx="1728216" cy="2484882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rgbClr val="F3FAFF">
            <a:alpha val="90000"/>
          </a:srgbClr>
        </a:solidFill>
        <a:ln w="15875" cap="flat" cmpd="sng" algn="ctr">
          <a:solidFill>
            <a:srgbClr val="003399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324" tIns="165100" rIns="136324" bIns="16510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baseline="0" dirty="0">
              <a:solidFill>
                <a:schemeClr val="tx1"/>
              </a:solidFill>
              <a:latin typeface="Arial Narrow" panose="020B0606020202030204" pitchFamily="34" charset="0"/>
            </a:rPr>
            <a:t>+ budovanie vzťahov medzi sestrami-mentormi UNM navzájom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baseline="0" dirty="0">
              <a:solidFill>
                <a:schemeClr val="tx1"/>
              </a:solidFill>
              <a:latin typeface="Arial Narrow" panose="020B0606020202030204" pitchFamily="34" charset="0"/>
            </a:rPr>
            <a:t>plánovanie aktivít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baseline="0" dirty="0">
              <a:solidFill>
                <a:schemeClr val="tx1"/>
              </a:solidFill>
              <a:latin typeface="Arial Narrow" panose="020B0606020202030204" pitchFamily="34" charset="0"/>
            </a:rPr>
            <a:t>neformálne stretnutia </a:t>
          </a:r>
          <a:r>
            <a:rPr lang="sk-SK" sz="1400" i="1" kern="1200" baseline="0" dirty="0">
              <a:solidFill>
                <a:srgbClr val="005DA2"/>
              </a:solidFill>
              <a:latin typeface="Arial Narrow" panose="020B0606020202030204" pitchFamily="34" charset="0"/>
            </a:rPr>
            <a:t>– </a:t>
          </a:r>
          <a:r>
            <a:rPr lang="sk-SK" sz="1400" b="0" i="1" kern="1200" baseline="0" dirty="0">
              <a:solidFill>
                <a:srgbClr val="005DA2"/>
              </a:solidFill>
              <a:latin typeface="Arial Narrow" panose="020B0606020202030204" pitchFamily="34" charset="0"/>
            </a:rPr>
            <a:t>SME JEDEN TÍM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b="0" kern="1200" baseline="0" dirty="0">
              <a:solidFill>
                <a:schemeClr val="tx1"/>
              </a:solidFill>
              <a:latin typeface="Arial Narrow" panose="020B0606020202030204" pitchFamily="34" charset="0"/>
            </a:rPr>
            <a:t>+ odborné podujatia</a:t>
          </a:r>
          <a:endParaRPr lang="en-US" sz="1400" b="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>
        <a:off x="3851749" y="2687324"/>
        <a:ext cx="1728216" cy="2139239"/>
      </dsp:txXfrm>
    </dsp:sp>
    <dsp:sp modelId="{18F4B684-1302-414B-BAF8-7EAB4FEB6357}">
      <dsp:nvSpPr>
        <dsp:cNvPr id="0" name=""/>
        <dsp:cNvSpPr/>
      </dsp:nvSpPr>
      <dsp:spPr>
        <a:xfrm>
          <a:off x="5771990" y="1797531"/>
          <a:ext cx="1728216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D1AAC7-8B3C-42CD-8ED1-41FB93E6424F}">
      <dsp:nvSpPr>
        <dsp:cNvPr id="0" name=""/>
        <dsp:cNvSpPr/>
      </dsp:nvSpPr>
      <dsp:spPr>
        <a:xfrm>
          <a:off x="7546293" y="1732983"/>
          <a:ext cx="88331" cy="166073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05D995-0EF8-4F93-BC5D-62B4ACD290E9}">
      <dsp:nvSpPr>
        <dsp:cNvPr id="0" name=""/>
        <dsp:cNvSpPr/>
      </dsp:nvSpPr>
      <dsp:spPr>
        <a:xfrm>
          <a:off x="6257589" y="1419057"/>
          <a:ext cx="757018" cy="757018"/>
        </a:xfrm>
        <a:prstGeom prst="ellipse">
          <a:avLst/>
        </a:prstGeom>
        <a:noFill/>
        <a:ln w="15875" cap="flat" cmpd="sng" algn="ctr">
          <a:solidFill>
            <a:srgbClr val="0033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77" tIns="29377" rIns="29377" bIns="29377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>
              <a:solidFill>
                <a:srgbClr val="003399"/>
              </a:solidFill>
            </a:rPr>
            <a:t>4</a:t>
          </a:r>
        </a:p>
      </dsp:txBody>
      <dsp:txXfrm>
        <a:off x="6368452" y="1529920"/>
        <a:ext cx="535292" cy="535292"/>
      </dsp:txXfrm>
    </dsp:sp>
    <dsp:sp modelId="{ABF53EB4-D040-44B8-9801-9AEB2288C258}">
      <dsp:nvSpPr>
        <dsp:cNvPr id="0" name=""/>
        <dsp:cNvSpPr/>
      </dsp:nvSpPr>
      <dsp:spPr>
        <a:xfrm>
          <a:off x="5771990" y="2341681"/>
          <a:ext cx="1728216" cy="2484882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rgbClr val="F3FAFF">
            <a:alpha val="90000"/>
          </a:srgbClr>
        </a:solidFill>
        <a:ln w="15875" cap="flat" cmpd="sng" algn="ctr">
          <a:solidFill>
            <a:srgbClr val="003399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324" tIns="165100" rIns="136324" bIns="16510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b="0" kern="1200" baseline="0" dirty="0">
              <a:solidFill>
                <a:srgbClr val="005DA2"/>
              </a:solidFill>
              <a:latin typeface="Arial Narrow" panose="020B0606020202030204" pitchFamily="34" charset="0"/>
            </a:rPr>
            <a:t>aktívna komunikácia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b="0" kern="1200" baseline="0" dirty="0">
              <a:solidFill>
                <a:schemeClr val="tx1"/>
              </a:solidFill>
              <a:latin typeface="Arial Narrow" panose="020B0606020202030204" pitchFamily="34" charset="0"/>
            </a:rPr>
            <a:t>s </a:t>
          </a:r>
          <a:r>
            <a:rPr lang="sk-SK" sz="1400" kern="1200" baseline="0" dirty="0">
              <a:solidFill>
                <a:schemeClr val="tx1"/>
              </a:solidFill>
              <a:latin typeface="Arial Narrow" panose="020B0606020202030204" pitchFamily="34" charset="0"/>
            </a:rPr>
            <a:t>námestníčkou pre ošetrovateľskú starostlivosť UNM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baseline="0" dirty="0">
              <a:solidFill>
                <a:schemeClr val="tx1"/>
              </a:solidFill>
              <a:latin typeface="Arial Narrow" panose="020B0606020202030204" pitchFamily="34" charset="0"/>
            </a:rPr>
            <a:t>a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baseline="0" dirty="0">
              <a:solidFill>
                <a:schemeClr val="tx1"/>
              </a:solidFill>
              <a:latin typeface="Arial Narrow" panose="020B0606020202030204" pitchFamily="34" charset="0"/>
            </a:rPr>
            <a:t>garantom PSV Mentor klinickej praxe...</a:t>
          </a:r>
          <a:endParaRPr lang="en-US" sz="140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>
        <a:off x="5771990" y="2687324"/>
        <a:ext cx="1728216" cy="2139239"/>
      </dsp:txXfrm>
    </dsp:sp>
    <dsp:sp modelId="{D03DFCB1-B954-4BF8-AA48-308ECA5E33D3}">
      <dsp:nvSpPr>
        <dsp:cNvPr id="0" name=""/>
        <dsp:cNvSpPr/>
      </dsp:nvSpPr>
      <dsp:spPr>
        <a:xfrm>
          <a:off x="7692231" y="1797531"/>
          <a:ext cx="1728216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C4E29B-7487-42A6-BAD4-4C5F4278D7CE}">
      <dsp:nvSpPr>
        <dsp:cNvPr id="0" name=""/>
        <dsp:cNvSpPr/>
      </dsp:nvSpPr>
      <dsp:spPr>
        <a:xfrm>
          <a:off x="9466533" y="1732983"/>
          <a:ext cx="88331" cy="166073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7299D0-7714-43C4-BD8C-3DAEB365615A}">
      <dsp:nvSpPr>
        <dsp:cNvPr id="0" name=""/>
        <dsp:cNvSpPr/>
      </dsp:nvSpPr>
      <dsp:spPr>
        <a:xfrm>
          <a:off x="8177830" y="1419057"/>
          <a:ext cx="757018" cy="757018"/>
        </a:xfrm>
        <a:prstGeom prst="ellipse">
          <a:avLst/>
        </a:prstGeom>
        <a:noFill/>
        <a:ln w="15875" cap="flat" cmpd="sng" algn="ctr">
          <a:solidFill>
            <a:srgbClr val="0033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77" tIns="29377" rIns="29377" bIns="29377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>
              <a:solidFill>
                <a:srgbClr val="003399"/>
              </a:solidFill>
            </a:rPr>
            <a:t>5</a:t>
          </a:r>
          <a:endParaRPr lang="en-US" sz="3500" kern="1200" dirty="0">
            <a:solidFill>
              <a:srgbClr val="003399"/>
            </a:solidFill>
          </a:endParaRPr>
        </a:p>
      </dsp:txBody>
      <dsp:txXfrm>
        <a:off x="8288693" y="1529920"/>
        <a:ext cx="535292" cy="535292"/>
      </dsp:txXfrm>
    </dsp:sp>
    <dsp:sp modelId="{FC8B5CC2-A98F-4BBB-88E2-9C88D6095EB4}">
      <dsp:nvSpPr>
        <dsp:cNvPr id="0" name=""/>
        <dsp:cNvSpPr/>
      </dsp:nvSpPr>
      <dsp:spPr>
        <a:xfrm>
          <a:off x="7692231" y="2341681"/>
          <a:ext cx="1728216" cy="2484882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rgbClr val="F3FAFF">
            <a:alpha val="90000"/>
          </a:srgbClr>
        </a:solidFill>
        <a:ln w="15875" cap="flat" cmpd="sng" algn="ctr">
          <a:solidFill>
            <a:srgbClr val="003399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324" tIns="165100" rIns="136324" bIns="16510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b="0" kern="1200" baseline="0" dirty="0">
              <a:solidFill>
                <a:srgbClr val="005DA2"/>
              </a:solidFill>
              <a:latin typeface="Arial Narrow" panose="020B0606020202030204" pitchFamily="34" charset="0"/>
            </a:rPr>
            <a:t>aktívna tvorba web stránky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baseline="0" dirty="0">
              <a:solidFill>
                <a:schemeClr val="tx1"/>
              </a:solidFill>
              <a:latin typeface="Arial Narrow" panose="020B0606020202030204" pitchFamily="34" charset="0"/>
            </a:rPr>
            <a:t>pre sestry-mentorov UNM, pedagógov ÚOSE, študentov ošetrovateľstva, odbornú verejnosť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rgbClr val="003399"/>
            </a:solidFill>
          </a:endParaRPr>
        </a:p>
      </dsp:txBody>
      <dsp:txXfrm>
        <a:off x="7692231" y="2687324"/>
        <a:ext cx="1728216" cy="2139239"/>
      </dsp:txXfrm>
    </dsp:sp>
    <dsp:sp modelId="{A9AA43B9-A18B-4654-9AE8-A7CC8D007636}">
      <dsp:nvSpPr>
        <dsp:cNvPr id="0" name=""/>
        <dsp:cNvSpPr/>
      </dsp:nvSpPr>
      <dsp:spPr>
        <a:xfrm>
          <a:off x="9612472" y="1797531"/>
          <a:ext cx="864108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F99A3A-79CB-443D-BF7F-7B3C17B79F50}">
      <dsp:nvSpPr>
        <dsp:cNvPr id="0" name=""/>
        <dsp:cNvSpPr/>
      </dsp:nvSpPr>
      <dsp:spPr>
        <a:xfrm>
          <a:off x="10098071" y="1419057"/>
          <a:ext cx="757018" cy="757018"/>
        </a:xfrm>
        <a:prstGeom prst="ellipse">
          <a:avLst/>
        </a:prstGeom>
        <a:noFill/>
        <a:ln w="15875" cap="flat" cmpd="sng" algn="ctr">
          <a:solidFill>
            <a:srgbClr val="0033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77" tIns="29377" rIns="29377" bIns="29377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>
              <a:solidFill>
                <a:srgbClr val="003399"/>
              </a:solidFill>
            </a:rPr>
            <a:t>6</a:t>
          </a:r>
        </a:p>
      </dsp:txBody>
      <dsp:txXfrm>
        <a:off x="10208934" y="1529920"/>
        <a:ext cx="535292" cy="535292"/>
      </dsp:txXfrm>
    </dsp:sp>
    <dsp:sp modelId="{97966510-57F9-4DC8-8FF7-0AACB2234C08}">
      <dsp:nvSpPr>
        <dsp:cNvPr id="0" name=""/>
        <dsp:cNvSpPr/>
      </dsp:nvSpPr>
      <dsp:spPr>
        <a:xfrm>
          <a:off x="9612472" y="2330686"/>
          <a:ext cx="1728216" cy="2506874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rgbClr val="F3FAFF">
            <a:alpha val="90000"/>
          </a:srgbClr>
        </a:solidFill>
        <a:ln w="15875" cap="flat" cmpd="sng" algn="ctr">
          <a:solidFill>
            <a:srgbClr val="003399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324" tIns="165100" rIns="136324" bIns="165100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k-SK" sz="1400" b="0" kern="1200" baseline="0" dirty="0">
              <a:solidFill>
                <a:schemeClr val="tx1"/>
              </a:solidFill>
              <a:latin typeface="Arial Narrow" panose="020B0606020202030204" pitchFamily="34" charset="0"/>
            </a:rPr>
            <a:t>organizácia podujatí pre študentov ošetrovateľstva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b="0" kern="1200" baseline="0" dirty="0">
              <a:solidFill>
                <a:schemeClr val="tx1"/>
              </a:solidFill>
              <a:latin typeface="Arial Narrow" panose="020B0606020202030204" pitchFamily="34" charset="0"/>
            </a:rPr>
            <a:t>v spolupráci so sestrami-mentormi UNM a ÚOŠE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b="0" kern="1200" baseline="0" dirty="0">
              <a:solidFill>
                <a:srgbClr val="005DA2"/>
              </a:solidFill>
              <a:latin typeface="Arial Narrow" panose="020B0606020202030204" pitchFamily="34" charset="0"/>
            </a:rPr>
            <a:t>Workshopy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b="0" kern="1200" baseline="0" dirty="0">
              <a:solidFill>
                <a:srgbClr val="005DA2"/>
              </a:solidFill>
              <a:latin typeface="Arial Narrow" panose="020B0606020202030204" pitchFamily="34" charset="0"/>
            </a:rPr>
            <a:t>Rozbory kazuistík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k-SK" sz="1800" b="0" i="1" kern="1200" baseline="0" dirty="0">
            <a:solidFill>
              <a:srgbClr val="005DA2"/>
            </a:solidFill>
            <a:latin typeface="Bodoni MT Poster Compressed" panose="02070706080601050204" pitchFamily="18" charset="0"/>
          </a:endParaRPr>
        </a:p>
      </dsp:txBody>
      <dsp:txXfrm>
        <a:off x="9612472" y="2676329"/>
        <a:ext cx="1728216" cy="21612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=""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BDEFF-894D-409B-9D97-0BE34CE5A2BB}" type="datetimeFigureOut">
              <a:rPr lang="sk-SK" smtClean="0"/>
              <a:t>25.11.2025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E5202-8008-403B-9193-88F89F40949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5292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E5202-8008-403B-9193-88F89F40949D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59735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dirty="0">
              <a:latin typeface="Arial Narrow" panose="020B0606020202030204" pitchFamily="34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E5202-8008-403B-9193-88F89F40949D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00909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dirty="0">
              <a:latin typeface="Arial Narrow" panose="020B0606020202030204" pitchFamily="34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E5202-8008-403B-9193-88F89F40949D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00909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E5202-8008-403B-9193-88F89F40949D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37962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dirty="0">
              <a:latin typeface="Arial Narrow" panose="020B0606020202030204" pitchFamily="34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E5202-8008-403B-9193-88F89F40949D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00909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dirty="0">
              <a:latin typeface="Arial Narrow" panose="020B0606020202030204" pitchFamily="34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E5202-8008-403B-9193-88F89F40949D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00909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EC08-CC9B-49AF-B7A3-7996B52F2C73}" type="datetimeFigureOut">
              <a:rPr lang="sk-SK" smtClean="0"/>
              <a:t>25.11.2025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879B-5B2B-4697-B891-5608BE4B654A}" type="slidenum">
              <a:rPr lang="sk-SK" smtClean="0"/>
              <a:t>‹#›</a:t>
            </a:fld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EC08-CC9B-49AF-B7A3-7996B52F2C73}" type="datetimeFigureOut">
              <a:rPr lang="sk-SK" smtClean="0"/>
              <a:t>25.11.2025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879B-5B2B-4697-B891-5608BE4B654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EC08-CC9B-49AF-B7A3-7996B52F2C73}" type="datetimeFigureOut">
              <a:rPr lang="sk-SK" smtClean="0"/>
              <a:t>25.11.2025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879B-5B2B-4697-B891-5608BE4B654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EC08-CC9B-49AF-B7A3-7996B52F2C73}" type="datetimeFigureOut">
              <a:rPr lang="sk-SK" smtClean="0"/>
              <a:t>25.11.2025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879B-5B2B-4697-B891-5608BE4B654A}" type="slidenum">
              <a:rPr lang="sk-SK" smtClean="0"/>
              <a:t>‹#›</a:t>
            </a:fld>
            <a:endParaRPr lang="sk-SK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EC08-CC9B-49AF-B7A3-7996B52F2C73}" type="datetimeFigureOut">
              <a:rPr lang="sk-SK" smtClean="0"/>
              <a:t>25.11.2025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879B-5B2B-4697-B891-5608BE4B654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EC08-CC9B-49AF-B7A3-7996B52F2C73}" type="datetimeFigureOut">
              <a:rPr lang="sk-SK" smtClean="0"/>
              <a:t>25.11.2025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879B-5B2B-4697-B891-5608BE4B654A}" type="slidenum">
              <a:rPr lang="sk-SK" smtClean="0"/>
              <a:t>‹#›</a:t>
            </a:fld>
            <a:endParaRPr lang="sk-SK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EC08-CC9B-49AF-B7A3-7996B52F2C73}" type="datetimeFigureOut">
              <a:rPr lang="sk-SK" smtClean="0"/>
              <a:t>25.11.2025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879B-5B2B-4697-B891-5608BE4B654A}" type="slidenum">
              <a:rPr lang="sk-SK" smtClean="0"/>
              <a:t>‹#›</a:t>
            </a:fld>
            <a:endParaRPr lang="sk-SK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EC08-CC9B-49AF-B7A3-7996B52F2C73}" type="datetimeFigureOut">
              <a:rPr lang="sk-SK" smtClean="0"/>
              <a:t>25.11.2025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879B-5B2B-4697-B891-5608BE4B654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EC08-CC9B-49AF-B7A3-7996B52F2C73}" type="datetimeFigureOut">
              <a:rPr lang="sk-SK" smtClean="0"/>
              <a:t>25.11.2025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879B-5B2B-4697-B891-5608BE4B654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EC08-CC9B-49AF-B7A3-7996B52F2C73}" type="datetimeFigureOut">
              <a:rPr lang="sk-SK" smtClean="0"/>
              <a:t>25.11.2025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879B-5B2B-4697-B891-5608BE4B654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EC08-CC9B-49AF-B7A3-7996B52F2C73}" type="datetimeFigureOut">
              <a:rPr lang="sk-SK" smtClean="0"/>
              <a:t>25.11.2025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879B-5B2B-4697-B891-5608BE4B654A}" type="slidenum">
              <a:rPr lang="sk-SK" smtClean="0"/>
              <a:t>‹#›</a:t>
            </a:fld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753EC08-CC9B-49AF-B7A3-7996B52F2C73}" type="datetimeFigureOut">
              <a:rPr lang="sk-SK" smtClean="0"/>
              <a:t>25.11.2025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82F879B-5B2B-4697-B891-5608BE4B654A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6" r:id="rId1"/>
    <p:sldLayoutId id="2147484637" r:id="rId2"/>
    <p:sldLayoutId id="2147484638" r:id="rId3"/>
    <p:sldLayoutId id="2147484639" r:id="rId4"/>
    <p:sldLayoutId id="2147484640" r:id="rId5"/>
    <p:sldLayoutId id="2147484641" r:id="rId6"/>
    <p:sldLayoutId id="2147484642" r:id="rId7"/>
    <p:sldLayoutId id="2147484643" r:id="rId8"/>
    <p:sldLayoutId id="2147484644" r:id="rId9"/>
    <p:sldLayoutId id="2147484645" r:id="rId10"/>
    <p:sldLayoutId id="2147484646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png"/><Relationship Id="rId9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522B115F-89D4-47C2-84D4-1E315037C9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0890B36C-8F31-4F4A-A665-095928EFDB4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D61FFA7-532F-46DD-9402-6B9E338BACA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472095BC-C06B-45BD-A206-0F75C6A4A9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" y="4"/>
            <a:ext cx="12191999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0" r="-1" b="22301"/>
          <a:stretch/>
        </p:blipFill>
        <p:spPr>
          <a:xfrm>
            <a:off x="6095999" y="23114"/>
            <a:ext cx="4016188" cy="2169459"/>
          </a:xfrm>
          <a:custGeom>
            <a:avLst/>
            <a:gdLst/>
            <a:ahLst/>
            <a:cxnLst/>
            <a:rect l="l" t="t" r="r" b="b"/>
            <a:pathLst>
              <a:path w="4480560" h="2516783">
                <a:moveTo>
                  <a:pt x="273471" y="0"/>
                </a:moveTo>
                <a:lnTo>
                  <a:pt x="4207090" y="0"/>
                </a:lnTo>
                <a:lnTo>
                  <a:pt x="4218264" y="73216"/>
                </a:lnTo>
                <a:cubicBezTo>
                  <a:pt x="4225052" y="140055"/>
                  <a:pt x="4228529" y="207873"/>
                  <a:pt x="4228529" y="276503"/>
                </a:cubicBezTo>
                <a:cubicBezTo>
                  <a:pt x="4228529" y="1374583"/>
                  <a:pt x="3338359" y="2264752"/>
                  <a:pt x="2240280" y="2264752"/>
                </a:cubicBezTo>
                <a:cubicBezTo>
                  <a:pt x="1142201" y="2264752"/>
                  <a:pt x="252032" y="1374583"/>
                  <a:pt x="252032" y="276503"/>
                </a:cubicBezTo>
                <a:cubicBezTo>
                  <a:pt x="252032" y="207873"/>
                  <a:pt x="255509" y="140055"/>
                  <a:pt x="262297" y="73216"/>
                </a:cubicBezTo>
                <a:close/>
                <a:moveTo>
                  <a:pt x="18808" y="0"/>
                </a:moveTo>
                <a:lnTo>
                  <a:pt x="216879" y="0"/>
                </a:lnTo>
                <a:lnTo>
                  <a:pt x="206579" y="67490"/>
                </a:lnTo>
                <a:cubicBezTo>
                  <a:pt x="199600" y="136212"/>
                  <a:pt x="196025" y="205940"/>
                  <a:pt x="196025" y="276503"/>
                </a:cubicBezTo>
                <a:cubicBezTo>
                  <a:pt x="196025" y="1405514"/>
                  <a:pt x="1111269" y="2320759"/>
                  <a:pt x="2240280" y="2320759"/>
                </a:cubicBezTo>
                <a:cubicBezTo>
                  <a:pt x="3369291" y="2320759"/>
                  <a:pt x="4284535" y="1405514"/>
                  <a:pt x="4284535" y="276503"/>
                </a:cubicBezTo>
                <a:cubicBezTo>
                  <a:pt x="4284535" y="205940"/>
                  <a:pt x="4280960" y="136212"/>
                  <a:pt x="4273981" y="67490"/>
                </a:cubicBezTo>
                <a:lnTo>
                  <a:pt x="4263681" y="0"/>
                </a:lnTo>
                <a:lnTo>
                  <a:pt x="4461752" y="0"/>
                </a:lnTo>
                <a:lnTo>
                  <a:pt x="4468994" y="47447"/>
                </a:lnTo>
                <a:cubicBezTo>
                  <a:pt x="4476642" y="122759"/>
                  <a:pt x="4480560" y="199173"/>
                  <a:pt x="4480560" y="276503"/>
                </a:cubicBezTo>
                <a:cubicBezTo>
                  <a:pt x="4480560" y="1513776"/>
                  <a:pt x="3477553" y="2516783"/>
                  <a:pt x="2240280" y="2516783"/>
                </a:cubicBezTo>
                <a:cubicBezTo>
                  <a:pt x="1003008" y="2516783"/>
                  <a:pt x="0" y="1513776"/>
                  <a:pt x="0" y="276503"/>
                </a:cubicBezTo>
                <a:cubicBezTo>
                  <a:pt x="0" y="199173"/>
                  <a:pt x="3918" y="122759"/>
                  <a:pt x="11567" y="47447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" r="4338" b="-3"/>
          <a:stretch/>
        </p:blipFill>
        <p:spPr>
          <a:xfrm>
            <a:off x="1" y="1188524"/>
            <a:ext cx="3191435" cy="3318127"/>
          </a:xfrm>
          <a:custGeom>
            <a:avLst/>
            <a:gdLst/>
            <a:ahLst/>
            <a:cxnLst/>
            <a:rect l="l" t="t" r="r" b="b"/>
            <a:pathLst>
              <a:path w="5681204" h="6320333">
                <a:moveTo>
                  <a:pt x="0" y="5597835"/>
                </a:moveTo>
                <a:lnTo>
                  <a:pt x="39695" y="5641510"/>
                </a:lnTo>
                <a:cubicBezTo>
                  <a:pt x="322810" y="5924626"/>
                  <a:pt x="659928" y="6153739"/>
                  <a:pt x="1034272" y="6312073"/>
                </a:cubicBezTo>
                <a:lnTo>
                  <a:pt x="1056841" y="6320333"/>
                </a:lnTo>
                <a:lnTo>
                  <a:pt x="413612" y="6320333"/>
                </a:lnTo>
                <a:lnTo>
                  <a:pt x="300961" y="6249073"/>
                </a:lnTo>
                <a:cubicBezTo>
                  <a:pt x="221838" y="6194223"/>
                  <a:pt x="145134" y="6136129"/>
                  <a:pt x="71042" y="6074983"/>
                </a:cubicBezTo>
                <a:lnTo>
                  <a:pt x="0" y="6010415"/>
                </a:lnTo>
                <a:close/>
                <a:moveTo>
                  <a:pt x="2252205" y="385763"/>
                </a:moveTo>
                <a:cubicBezTo>
                  <a:pt x="3932939" y="385763"/>
                  <a:pt x="5295442" y="1748266"/>
                  <a:pt x="5295442" y="3429000"/>
                </a:cubicBezTo>
                <a:cubicBezTo>
                  <a:pt x="5295442" y="4689551"/>
                  <a:pt x="4529034" y="5771096"/>
                  <a:pt x="3436771" y="6233085"/>
                </a:cubicBezTo>
                <a:lnTo>
                  <a:pt x="3198390" y="6320333"/>
                </a:lnTo>
                <a:lnTo>
                  <a:pt x="1306021" y="6320333"/>
                </a:lnTo>
                <a:lnTo>
                  <a:pt x="1067639" y="6233085"/>
                </a:lnTo>
                <a:cubicBezTo>
                  <a:pt x="703552" y="6079088"/>
                  <a:pt x="375670" y="5856252"/>
                  <a:pt x="100311" y="5580893"/>
                </a:cubicBezTo>
                <a:lnTo>
                  <a:pt x="0" y="5470524"/>
                </a:lnTo>
                <a:lnTo>
                  <a:pt x="0" y="1387476"/>
                </a:lnTo>
                <a:lnTo>
                  <a:pt x="100311" y="1277106"/>
                </a:lnTo>
                <a:cubicBezTo>
                  <a:pt x="651028" y="726388"/>
                  <a:pt x="1411838" y="385763"/>
                  <a:pt x="2252205" y="385763"/>
                </a:cubicBezTo>
                <a:close/>
                <a:moveTo>
                  <a:pt x="2252205" y="0"/>
                </a:moveTo>
                <a:cubicBezTo>
                  <a:pt x="4145989" y="0"/>
                  <a:pt x="5681204" y="1535215"/>
                  <a:pt x="5681204" y="3429000"/>
                </a:cubicBezTo>
                <a:cubicBezTo>
                  <a:pt x="5681204" y="4612615"/>
                  <a:pt x="5081511" y="5656164"/>
                  <a:pt x="4169391" y="6272380"/>
                </a:cubicBezTo>
                <a:lnTo>
                  <a:pt x="4090458" y="6320333"/>
                </a:lnTo>
                <a:lnTo>
                  <a:pt x="3447569" y="6320333"/>
                </a:lnTo>
                <a:lnTo>
                  <a:pt x="3470138" y="6312073"/>
                </a:lnTo>
                <a:cubicBezTo>
                  <a:pt x="4593170" y="5837070"/>
                  <a:pt x="5381167" y="4725058"/>
                  <a:pt x="5381167" y="3429000"/>
                </a:cubicBezTo>
                <a:cubicBezTo>
                  <a:pt x="5381167" y="1700922"/>
                  <a:pt x="3980282" y="300038"/>
                  <a:pt x="2252205" y="300038"/>
                </a:cubicBezTo>
                <a:cubicBezTo>
                  <a:pt x="1388166" y="300038"/>
                  <a:pt x="605925" y="650259"/>
                  <a:pt x="39695" y="1216490"/>
                </a:cubicBezTo>
                <a:lnTo>
                  <a:pt x="0" y="1260165"/>
                </a:lnTo>
                <a:lnTo>
                  <a:pt x="0" y="847584"/>
                </a:lnTo>
                <a:lnTo>
                  <a:pt x="71042" y="783017"/>
                </a:lnTo>
                <a:cubicBezTo>
                  <a:pt x="663776" y="293850"/>
                  <a:pt x="1423674" y="0"/>
                  <a:pt x="2252205" y="0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2731361" y="2584416"/>
            <a:ext cx="8898963" cy="1431772"/>
          </a:xfrm>
        </p:spPr>
        <p:txBody>
          <a:bodyPr/>
          <a:lstStyle/>
          <a:p>
            <a:pPr marL="182880" indent="0" algn="ctr" eaLnBrk="0" fontAlgn="base" hangingPunct="0">
              <a:lnSpc>
                <a:spcPct val="100000"/>
              </a:lnSpc>
              <a:spcAft>
                <a:spcPct val="0"/>
              </a:spcAft>
              <a:buNone/>
              <a:defRPr/>
            </a:pPr>
            <a:r>
              <a:rPr lang="sk-SK" sz="4000" b="0" dirty="0" smtClean="0">
                <a:solidFill>
                  <a:schemeClr val="tx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Mentoring v prostredí Univerzitnej nemocnice Martin </a:t>
            </a:r>
            <a:br>
              <a:rPr lang="sk-SK" sz="4000" b="0" dirty="0" smtClean="0">
                <a:solidFill>
                  <a:schemeClr val="tx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sk-SK" sz="4400" dirty="0">
                <a:solidFill>
                  <a:srgbClr val="005DA2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/>
            </a:r>
            <a:br>
              <a:rPr lang="sk-SK" sz="4400" dirty="0">
                <a:solidFill>
                  <a:srgbClr val="005DA2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sk-SK" sz="5400" dirty="0">
                <a:solidFill>
                  <a:srgbClr val="002060"/>
                </a:solidFill>
                <a:latin typeface="Californian FB" panose="0207040306080B030204" pitchFamily="18" charset="0"/>
                <a:cs typeface="Calibri" panose="020F0502020204030204" pitchFamily="34" charset="0"/>
              </a:rPr>
              <a:t> </a:t>
            </a:r>
            <a:endParaRPr lang="sk-SK" sz="5400" dirty="0">
              <a:solidFill>
                <a:srgbClr val="003366"/>
              </a:solidFill>
              <a:latin typeface="Californian FB" panose="0207040306080B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1076325" y="3472849"/>
            <a:ext cx="1111567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k-SK" sz="32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algn="ctr"/>
            <a:endParaRPr lang="sk-SK" sz="32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algn="ctr"/>
            <a:r>
              <a:rPr lang="sk-SK" sz="1600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	</a:t>
            </a:r>
            <a:r>
              <a:rPr lang="sk-SK" sz="1600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Lukáš Blahút</a:t>
            </a:r>
            <a:endParaRPr lang="sk-SK" sz="1600" dirty="0"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algn="ctr"/>
            <a:r>
              <a:rPr lang="sk-SK" sz="1600" dirty="0">
                <a:latin typeface="Arial Narrow" panose="020B0606020202030204" pitchFamily="34" charset="0"/>
                <a:cs typeface="Calibri" panose="020F0502020204030204" pitchFamily="34" charset="0"/>
              </a:rPr>
              <a:t>		</a:t>
            </a:r>
            <a:r>
              <a:rPr lang="sk-SK" sz="1600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koordinátor </a:t>
            </a:r>
            <a:r>
              <a:rPr lang="sk-SK" sz="1600" dirty="0">
                <a:latin typeface="Arial Narrow" panose="020B0606020202030204" pitchFamily="34" charset="0"/>
                <a:cs typeface="Calibri" panose="020F0502020204030204" pitchFamily="34" charset="0"/>
              </a:rPr>
              <a:t>mentorov Univerzitnej nemocnice </a:t>
            </a:r>
            <a:r>
              <a:rPr lang="sk-SK" sz="1600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Martin</a:t>
            </a:r>
          </a:p>
          <a:p>
            <a:pPr algn="ctr"/>
            <a:endParaRPr lang="sk-SK" sz="1600" dirty="0"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algn="ctr"/>
            <a:endParaRPr lang="sk-SK" sz="1600" dirty="0" smtClean="0"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algn="ctr"/>
            <a:endParaRPr lang="sk-SK" sz="1400" dirty="0"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algn="ctr"/>
            <a:r>
              <a:rPr lang="sk-SK" altLang="sk-SK" sz="1400" dirty="0" smtClean="0">
                <a:latin typeface="Arial Narrow" panose="020B0606020202030204" pitchFamily="34" charset="0"/>
                <a:cs typeface="Times New Roman" pitchFamily="18" charset="0"/>
              </a:rPr>
              <a:t>	konferencia </a:t>
            </a:r>
            <a:endParaRPr lang="sk-SK" altLang="sk-SK" sz="1400" dirty="0">
              <a:latin typeface="Arial Narrow" panose="020B0606020202030204" pitchFamily="34" charset="0"/>
              <a:cs typeface="Times New Roman" pitchFamily="18" charset="0"/>
            </a:endParaRPr>
          </a:p>
          <a:p>
            <a:pPr algn="ctr"/>
            <a:r>
              <a:rPr lang="sk-SK" altLang="sk-SK" sz="1400" b="1" dirty="0" smtClean="0">
                <a:latin typeface="Arial Narrow" panose="020B0606020202030204" pitchFamily="34" charset="0"/>
                <a:cs typeface="Times New Roman" pitchFamily="18" charset="0"/>
              </a:rPr>
              <a:t>		Ošetrovateľské </a:t>
            </a:r>
            <a:r>
              <a:rPr lang="sk-SK" altLang="sk-SK" sz="1400" b="1" dirty="0">
                <a:latin typeface="Arial Narrow" panose="020B0606020202030204" pitchFamily="34" charset="0"/>
                <a:cs typeface="Times New Roman" pitchFamily="18" charset="0"/>
              </a:rPr>
              <a:t>klinické zručnosti - Ošetrovateľská dokumentácia a mentorstvo</a:t>
            </a:r>
          </a:p>
          <a:p>
            <a:pPr algn="ctr"/>
            <a:r>
              <a:rPr lang="sk-SK" altLang="sk-SK" sz="1400" dirty="0" smtClean="0">
                <a:latin typeface="Arial Narrow" panose="020B0606020202030204" pitchFamily="34" charset="0"/>
                <a:cs typeface="Times New Roman" pitchFamily="18" charset="0"/>
              </a:rPr>
              <a:t>	Martin</a:t>
            </a:r>
            <a:r>
              <a:rPr lang="sk-SK" altLang="sk-SK" sz="1400" dirty="0">
                <a:latin typeface="Arial Narrow" panose="020B0606020202030204" pitchFamily="34" charset="0"/>
                <a:cs typeface="Times New Roman" pitchFamily="18" charset="0"/>
              </a:rPr>
              <a:t>, 28.11.2025</a:t>
            </a:r>
          </a:p>
          <a:p>
            <a:pPr algn="ctr"/>
            <a:r>
              <a:rPr lang="sk-SK" sz="1600" dirty="0">
                <a:latin typeface="Arial Narrow" panose="020B0606020202030204" pitchFamily="34" charset="0"/>
                <a:cs typeface="Calibri" panose="020F0502020204030204" pitchFamily="34" charset="0"/>
              </a:rPr>
              <a:t>				</a:t>
            </a:r>
          </a:p>
          <a:p>
            <a:pPr algn="ctr"/>
            <a:endParaRPr lang="sk-SK" sz="16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algn="ctr"/>
            <a:endParaRPr lang="sk-SK" sz="12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sk-SK" b="1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sk-SK" b="1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algn="ctr"/>
            <a:endParaRPr lang="sk-SK" sz="12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19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49085" y="4178997"/>
            <a:ext cx="7554687" cy="142502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sk-SK" sz="4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anose="020B0606020202030204" pitchFamily="34" charset="0"/>
              </a:rPr>
              <a:t>Workshopy pre účastníkov  MEDGAMES NURSES 2019 a 2022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58" y="198644"/>
            <a:ext cx="1525087" cy="2287631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272" y="443861"/>
            <a:ext cx="2326341" cy="1550894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44" y="314052"/>
            <a:ext cx="2718816" cy="1810512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531" y="2364141"/>
            <a:ext cx="2700528" cy="1792224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807" y="314052"/>
            <a:ext cx="2706624" cy="1798320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225" y="5486400"/>
            <a:ext cx="4523115" cy="1163502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5" y="3063447"/>
            <a:ext cx="2431859" cy="1870304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5" y="2364141"/>
            <a:ext cx="3340608" cy="178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1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25327" y="4269071"/>
            <a:ext cx="5326228" cy="1398759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sk-SK" sz="4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anose="020B0606020202030204" pitchFamily="34" charset="0"/>
              </a:rPr>
              <a:t>MEDGAMES NURSES 2022 a 2023</a:t>
            </a:r>
            <a:endParaRPr lang="sk-SK" sz="4400" b="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4" y="416857"/>
            <a:ext cx="2649071" cy="264907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340" y="5129917"/>
            <a:ext cx="2393895" cy="159593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91" y="2377202"/>
            <a:ext cx="3393116" cy="183141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473" y="234881"/>
            <a:ext cx="1720719" cy="258360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415" y="2247394"/>
            <a:ext cx="1863636" cy="2795454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755" y="5316886"/>
            <a:ext cx="2302895" cy="1535263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5" y="3292912"/>
            <a:ext cx="3154007" cy="1774129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505" y="5718629"/>
            <a:ext cx="1771283" cy="1066800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139" y="318541"/>
            <a:ext cx="2571812" cy="1928859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47" y="224940"/>
            <a:ext cx="1945160" cy="2593547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094" y="161366"/>
            <a:ext cx="1432111" cy="190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0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49487" y="5715000"/>
            <a:ext cx="12174072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3600" b="0" dirty="0">
                <a:solidFill>
                  <a:schemeClr val="tx1"/>
                </a:solidFill>
                <a:latin typeface="Arial Narrow" panose="020B0606020202030204" pitchFamily="34" charset="0"/>
              </a:rPr>
              <a:t>Aktívne vedenie študenta  v priebehu praxe </a:t>
            </a:r>
            <a:r>
              <a:rPr lang="sk-SK" sz="36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(Mentor</a:t>
            </a:r>
            <a:r>
              <a:rPr lang="sk-SK" sz="3600" b="0" dirty="0">
                <a:solidFill>
                  <a:schemeClr val="tx1"/>
                </a:solidFill>
                <a:latin typeface="Arial Narrow" panose="020B0606020202030204" pitchFamily="34" charset="0"/>
              </a:rPr>
              <a:t>		</a:t>
            </a:r>
            <a:r>
              <a:rPr lang="sk-SK" sz="3600" b="0" dirty="0" err="1">
                <a:solidFill>
                  <a:schemeClr val="tx1"/>
                </a:solidFill>
                <a:latin typeface="Arial Narrow" panose="020B0606020202030204" pitchFamily="34" charset="0"/>
              </a:rPr>
              <a:t>m</a:t>
            </a:r>
            <a:r>
              <a:rPr lang="sk-SK" sz="3600" b="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entee</a:t>
            </a:r>
            <a:r>
              <a:rPr lang="sk-SK" sz="3600" b="0" dirty="0">
                <a:solidFill>
                  <a:schemeClr val="tx1"/>
                </a:solidFill>
                <a:latin typeface="Arial Narrow" panose="020B0606020202030204" pitchFamily="34" charset="0"/>
              </a:rPr>
              <a:t>)</a:t>
            </a:r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80" y="446098"/>
            <a:ext cx="1958997" cy="2611997"/>
          </a:xfrm>
        </p:spPr>
      </p:pic>
      <p:sp>
        <p:nvSpPr>
          <p:cNvPr id="6" name="Obojsmerná vodorovná šípka 5"/>
          <p:cNvSpPr/>
          <p:nvPr/>
        </p:nvSpPr>
        <p:spPr>
          <a:xfrm>
            <a:off x="9308177" y="5885335"/>
            <a:ext cx="1246095" cy="461683"/>
          </a:xfrm>
          <a:prstGeom prst="leftRightArrow">
            <a:avLst/>
          </a:prstGeom>
          <a:solidFill>
            <a:srgbClr val="005DA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F0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287" y="2224848"/>
            <a:ext cx="1678481" cy="2237974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32" y="209000"/>
            <a:ext cx="1694329" cy="2259105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684" y="68687"/>
            <a:ext cx="1897233" cy="2529644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021" y="964832"/>
            <a:ext cx="2228009" cy="2970679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293" y="239203"/>
            <a:ext cx="2478057" cy="1858543"/>
          </a:xfrm>
          <a:prstGeom prst="rect">
            <a:avLst/>
          </a:prstGeom>
        </p:spPr>
      </p:pic>
      <p:pic>
        <p:nvPicPr>
          <p:cNvPr id="13" name="Picture 1" descr="C:\Users\User\Downloads\image_123986672 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7850" y="2939017"/>
            <a:ext cx="3185562" cy="2389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" descr="C:\Users\User\Downloads\image_12398667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554140" y="2224848"/>
            <a:ext cx="2000264" cy="2667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" descr="C:\Users\User\Downloads\image_6483441 (1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7470" y="2939017"/>
            <a:ext cx="1939189" cy="2585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Usmiata tvár 2"/>
          <p:cNvSpPr/>
          <p:nvPr/>
        </p:nvSpPr>
        <p:spPr>
          <a:xfrm>
            <a:off x="5993462" y="4462823"/>
            <a:ext cx="292729" cy="21395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Usmiata tvár 15"/>
          <p:cNvSpPr/>
          <p:nvPr/>
        </p:nvSpPr>
        <p:spPr>
          <a:xfrm>
            <a:off x="3662368" y="1226533"/>
            <a:ext cx="292729" cy="21395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Usmiata tvár 16"/>
          <p:cNvSpPr/>
          <p:nvPr/>
        </p:nvSpPr>
        <p:spPr>
          <a:xfrm>
            <a:off x="10136837" y="3558357"/>
            <a:ext cx="292729" cy="21395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8280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8940" y="5483791"/>
            <a:ext cx="11349319" cy="114300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sk-SK" sz="4000" b="0" dirty="0">
                <a:solidFill>
                  <a:schemeClr val="tx1"/>
                </a:solidFill>
                <a:latin typeface="Arial Narrow" panose="020B0606020202030204" pitchFamily="34" charset="0"/>
              </a:rPr>
              <a:t>Absolventi PSV Mentor klinickej praxe v odbore ošetrovateľstvo 2021/2022, </a:t>
            </a:r>
            <a:r>
              <a:rPr lang="sk-SK" sz="40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2022/2023, 2023/2024, 2024/2025  </a:t>
            </a:r>
            <a:endParaRPr lang="sk-SK" sz="4000" b="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883" y="124732"/>
            <a:ext cx="5236079" cy="2945295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0" y="269442"/>
            <a:ext cx="3729319" cy="279698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208" y="124732"/>
            <a:ext cx="2842827" cy="3334368"/>
          </a:xfrm>
          <a:prstGeom prst="rect">
            <a:avLst/>
          </a:prstGeom>
        </p:spPr>
      </p:pic>
      <p:pic>
        <p:nvPicPr>
          <p:cNvPr id="9" name="Picture 1" descr="C:\Users\User\Downloads\image_648344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704" y="3191687"/>
            <a:ext cx="2447671" cy="1479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lukas.blahut\Desktop\KOORDINATOR MENTOROV UNM\FOTKY MENTORSTVO\foto mentorsky kurz 2024\20240322_1141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959" y="3191688"/>
            <a:ext cx="3393782" cy="190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ukas.blahut\Desktop\KOORDINATOR MENTOROV UNM\FOTKY MENTORSTVO\foto kurz feb 2025\17 cyklus\20250321_1234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326" y="3298547"/>
            <a:ext cx="3418600" cy="192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lukas.blahut\Desktop\KOORDINATOR MENTOROV UNM\FOTKY MENTORSTVO\foto kurz feb 2025\20250213_12503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25008" y="3288857"/>
            <a:ext cx="2660041" cy="19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0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7977" y="4058403"/>
            <a:ext cx="11407495" cy="114300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sk-SK" sz="4400" b="0" dirty="0">
                <a:solidFill>
                  <a:schemeClr val="tx1"/>
                </a:solidFill>
                <a:latin typeface="Arial Narrow" panose="020B0606020202030204" pitchFamily="34" charset="0"/>
              </a:rPr>
              <a:t>Mentoring zahraničných študentov ošetrovateľstva, spolupráca s pedagógmi </a:t>
            </a:r>
            <a:r>
              <a:rPr lang="sk-SK" sz="44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zo </a:t>
            </a:r>
            <a:r>
              <a:rPr lang="sk-SK" sz="4400" b="0" dirty="0">
                <a:solidFill>
                  <a:schemeClr val="tx1"/>
                </a:solidFill>
                <a:latin typeface="Arial Narrow" panose="020B0606020202030204" pitchFamily="34" charset="0"/>
              </a:rPr>
              <a:t>zahraničia </a:t>
            </a:r>
            <a:r>
              <a:rPr lang="sk-SK" sz="4400" b="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ERAZMUS</a:t>
            </a:r>
            <a:r>
              <a:rPr lang="sk-SK" sz="44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+</a:t>
            </a:r>
            <a:endParaRPr lang="sk-SK" sz="4400" b="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23" y="328433"/>
            <a:ext cx="6737204" cy="3813267"/>
          </a:xfrm>
        </p:spPr>
      </p:pic>
      <p:sp>
        <p:nvSpPr>
          <p:cNvPr id="8" name="AutoShape 2" descr="https://7abf3c133f.clvaw-cdnwnd.com/ad2f1de54ecc3637ba515651a525ff69/200000126-a7767a7769/Lisa%20Salford%20UK.webp?ph=7abf3c133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" name="AutoShape 4" descr="https://7abf3c133f.clvaw-cdnwnd.com/ad2f1de54ecc3637ba515651a525ff69/200000126-a7767a7769/Lisa%20Salford%20UK.webp?ph=7abf3c133f"/>
          <p:cNvSpPr>
            <a:spLocks noChangeAspect="1" noChangeArrowheads="1"/>
          </p:cNvSpPr>
          <p:nvPr/>
        </p:nvSpPr>
        <p:spPr bwMode="auto">
          <a:xfrm>
            <a:off x="307975" y="794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221" y="564217"/>
            <a:ext cx="4208299" cy="298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bdĺžnik 9"/>
          <p:cNvSpPr/>
          <p:nvPr/>
        </p:nvSpPr>
        <p:spPr>
          <a:xfrm>
            <a:off x="460376" y="5298163"/>
            <a:ext cx="1173162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sz="1600" dirty="0">
              <a:latin typeface="Arial Narrow" panose="020B0606020202030204" pitchFamily="34" charset="0"/>
            </a:endParaRPr>
          </a:p>
          <a:p>
            <a:r>
              <a:rPr lang="sk-SK" dirty="0">
                <a:latin typeface="Arial Narrow" panose="020B0606020202030204" pitchFamily="34" charset="0"/>
              </a:rPr>
              <a:t>Dlhodobú spoluprácu, v rámci programu </a:t>
            </a:r>
            <a:r>
              <a:rPr lang="sk-SK" dirty="0" err="1">
                <a:latin typeface="Arial Narrow" panose="020B0606020202030204" pitchFamily="34" charset="0"/>
              </a:rPr>
              <a:t>Erazmus</a:t>
            </a:r>
            <a:r>
              <a:rPr lang="sk-SK" dirty="0">
                <a:latin typeface="Arial Narrow" panose="020B0606020202030204" pitchFamily="34" charset="0"/>
              </a:rPr>
              <a:t> + pri vedení zahraničných študentov na praxi v UNM, máme so šiestimi sestrami z klinických pracovísk v UNM (OP sály, NEUR JIS, </a:t>
            </a:r>
            <a:r>
              <a:rPr lang="sk-SK" dirty="0" err="1">
                <a:latin typeface="Arial Narrow" panose="020B0606020202030204" pitchFamily="34" charset="0"/>
              </a:rPr>
              <a:t>KVVaTCH</a:t>
            </a:r>
            <a:r>
              <a:rPr lang="sk-SK" dirty="0" smtClean="0">
                <a:latin typeface="Arial Narrow" panose="020B0606020202030204" pitchFamily="34" charset="0"/>
              </a:rPr>
              <a:t>, </a:t>
            </a:r>
            <a:r>
              <a:rPr lang="sk-SK" dirty="0" err="1" smtClean="0">
                <a:latin typeface="Arial Narrow" panose="020B0606020202030204" pitchFamily="34" charset="0"/>
              </a:rPr>
              <a:t>KAIM</a:t>
            </a:r>
            <a:r>
              <a:rPr lang="sk-SK" dirty="0" smtClean="0">
                <a:latin typeface="Arial Narrow" panose="020B0606020202030204" pitchFamily="34" charset="0"/>
              </a:rPr>
              <a:t>, </a:t>
            </a:r>
            <a:r>
              <a:rPr lang="sk-SK" dirty="0" err="1">
                <a:latin typeface="Arial Narrow" panose="020B0606020202030204" pitchFamily="34" charset="0"/>
              </a:rPr>
              <a:t>KPaF</a:t>
            </a:r>
            <a:r>
              <a:rPr lang="sk-SK" dirty="0">
                <a:latin typeface="Arial Narrow" panose="020B0606020202030204" pitchFamily="34" charset="0"/>
              </a:rPr>
              <a:t>, </a:t>
            </a:r>
            <a:r>
              <a:rPr lang="sk-SK" dirty="0" err="1">
                <a:latin typeface="Arial Narrow" panose="020B0606020202030204" pitchFamily="34" charset="0"/>
              </a:rPr>
              <a:t>KDaD</a:t>
            </a:r>
            <a:r>
              <a:rPr lang="sk-SK" dirty="0">
                <a:latin typeface="Arial Narrow" panose="020B0606020202030204" pitchFamily="34" charset="0"/>
              </a:rPr>
              <a:t> ).</a:t>
            </a:r>
          </a:p>
        </p:txBody>
      </p:sp>
    </p:spTree>
    <p:extLst>
      <p:ext uri="{BB962C8B-B14F-4D97-AF65-F5344CB8AC3E}">
        <p14:creationId xmlns:p14="http://schemas.microsoft.com/office/powerpoint/2010/main" val="281180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0533" y="413197"/>
            <a:ext cx="6773067" cy="60121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sk-SK" sz="3600" cap="none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Skúsenosti s mentorstvom - zahraničie</a:t>
            </a:r>
            <a:endParaRPr lang="sk-SK" sz="3600" cap="none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>
          <a:xfrm>
            <a:off x="346722" y="1126904"/>
            <a:ext cx="11657020" cy="5657276"/>
          </a:xfrm>
        </p:spPr>
        <p:txBody>
          <a:bodyPr>
            <a:normAutofit/>
          </a:bodyPr>
          <a:lstStyle/>
          <a:p>
            <a:pPr marL="0" indent="0">
              <a:lnSpc>
                <a:spcPct val="134000"/>
              </a:lnSpc>
              <a:spcBef>
                <a:spcPts val="600"/>
              </a:spcBef>
              <a:buNone/>
            </a:pPr>
            <a:r>
              <a:rPr lang="sk-SK" sz="3100" b="1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Projekt </a:t>
            </a:r>
            <a:r>
              <a:rPr lang="sk-SK" sz="3100" b="1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NIL-II</a:t>
            </a:r>
            <a:r>
              <a:rPr lang="sk-SK" sz="3100" b="1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sk-SK" sz="3100" b="1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TRENNS</a:t>
            </a:r>
            <a:r>
              <a:rPr lang="sk-SK" sz="3100" b="1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2010 </a:t>
            </a:r>
            <a:r>
              <a:rPr lang="sk-SK" sz="31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– </a:t>
            </a:r>
            <a:r>
              <a:rPr lang="sk-SK" sz="2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študijný pobyt v Nórsku </a:t>
            </a:r>
            <a:r>
              <a:rPr lang="sk-SK" sz="2400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University</a:t>
            </a:r>
            <a:r>
              <a:rPr lang="sk-SK" sz="2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sk-SK" sz="2400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of</a:t>
            </a:r>
            <a:r>
              <a:rPr lang="sk-SK" sz="2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sk-SK" sz="2400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Stavanger</a:t>
            </a:r>
            <a:r>
              <a:rPr lang="sk-SK" sz="2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absolvovanie praktickej výučby v podmienkach klinickej praxe v Nórsku pod vedením 1 sestry </a:t>
            </a:r>
            <a:r>
              <a:rPr lang="sk-SK" sz="2400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mentorky</a:t>
            </a:r>
            <a:r>
              <a:rPr lang="sk-SK" sz="2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na oddelení </a:t>
            </a:r>
            <a:r>
              <a:rPr lang="sk-SK" sz="2400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ORL</a:t>
            </a:r>
            <a:r>
              <a:rPr lang="sk-SK" sz="2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a plastická chirurgia a na Neurologickom oddelení ( hodnotiaci hárok, aj spätná väzba)</a:t>
            </a:r>
          </a:p>
          <a:p>
            <a:pPr marL="0" indent="0">
              <a:lnSpc>
                <a:spcPct val="134000"/>
              </a:lnSpc>
              <a:spcBef>
                <a:spcPts val="600"/>
              </a:spcBef>
              <a:buNone/>
            </a:pPr>
            <a:endParaRPr lang="sk-SK" sz="2400" dirty="0">
              <a:solidFill>
                <a:srgbClr val="005DA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34000"/>
              </a:lnSpc>
              <a:spcBef>
                <a:spcPts val="600"/>
              </a:spcBef>
              <a:buNone/>
            </a:pPr>
            <a:r>
              <a:rPr lang="sk-SK" sz="2400" b="1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PRACOVNÁ SKÚSENOSŤ – Saudská Arábia</a:t>
            </a:r>
            <a:r>
              <a:rPr lang="sk-SK" sz="2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sk-SK" sz="2400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Jeddah</a:t>
            </a:r>
            <a:r>
              <a:rPr lang="sk-SK" sz="2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2018-2019, práca v pozícii sestry na oddelení </a:t>
            </a:r>
            <a:r>
              <a:rPr lang="sk-SK" sz="2400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VIP</a:t>
            </a:r>
            <a:r>
              <a:rPr lang="sk-SK" sz="2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nemocnica </a:t>
            </a:r>
            <a:r>
              <a:rPr lang="sk-SK" sz="2400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King</a:t>
            </a:r>
            <a:r>
              <a:rPr lang="sk-SK" sz="2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sk-SK" sz="2400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Faisal</a:t>
            </a:r>
            <a:r>
              <a:rPr lang="sk-SK" sz="2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sk-SK" sz="2400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Specialist</a:t>
            </a:r>
            <a:r>
              <a:rPr lang="sk-SK" sz="2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sk-SK" sz="2400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Hospital</a:t>
            </a:r>
            <a:r>
              <a:rPr lang="sk-SK" sz="2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and </a:t>
            </a:r>
            <a:r>
              <a:rPr lang="sk-SK" sz="2400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Research</a:t>
            </a:r>
            <a:r>
              <a:rPr lang="sk-SK" sz="2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Center, 3 mesačný mentoring pod jednou sestrou (hodnotiaci zošit + spätná väzba + vstupná príručka)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653" y="4930588"/>
            <a:ext cx="4694147" cy="172122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083" y="0"/>
            <a:ext cx="2599765" cy="130159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57" y="5025962"/>
            <a:ext cx="2166233" cy="121920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203" y="5035549"/>
            <a:ext cx="1372844" cy="1372844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720" y="2346985"/>
            <a:ext cx="1237129" cy="1196469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23" y="56443"/>
            <a:ext cx="1584943" cy="1188707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2788025"/>
            <a:ext cx="1649507" cy="833717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92518" y="4815185"/>
            <a:ext cx="2187676" cy="164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3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46487" y="341479"/>
            <a:ext cx="6773067" cy="60121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sk-SK" sz="3600" cap="none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Mentoring v </a:t>
            </a:r>
            <a:r>
              <a:rPr lang="sk-SK" sz="3600" cap="none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UNM</a:t>
            </a:r>
            <a:endParaRPr lang="sk-SK" sz="3600" cap="none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>
          <a:xfrm>
            <a:off x="346722" y="1126904"/>
            <a:ext cx="11657020" cy="5657276"/>
          </a:xfrm>
        </p:spPr>
        <p:txBody>
          <a:bodyPr>
            <a:norm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sk-SK" sz="2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Celkový počet sestier mentorov v </a:t>
            </a:r>
            <a:r>
              <a:rPr lang="sk-SK" sz="2400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UNM</a:t>
            </a:r>
            <a:r>
              <a:rPr lang="sk-SK" sz="2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(vyškolených 180, aktívnych cca 145)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sk-SK" sz="2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</a:t>
            </a:r>
            <a:r>
              <a:rPr lang="sk-SK" sz="2400" b="1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Počet sestier mentorov na jednotlivých klinikách </a:t>
            </a:r>
            <a:r>
              <a:rPr lang="sk-SK" sz="2400" b="1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UNM</a:t>
            </a:r>
            <a:endParaRPr lang="sk-SK" sz="24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45720" indent="0">
              <a:buClrTx/>
              <a:buNone/>
            </a:pPr>
            <a:r>
              <a:rPr lang="sk-SK" sz="2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				Chirurgické pracoviská - 76 sestier (24 </a:t>
            </a:r>
            <a:r>
              <a:rPr lang="sk-SK" sz="2400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KVVaTCH</a:t>
            </a:r>
            <a:r>
              <a:rPr lang="sk-SK" sz="2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</a:p>
          <a:p>
            <a:pPr marL="45720" indent="0">
              <a:buClrTx/>
              <a:buNone/>
            </a:pPr>
            <a:r>
              <a:rPr lang="sk-SK" sz="2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  <a:r>
              <a:rPr lang="sk-SK" sz="2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			Internistické pracoviská - 46 sestier ( 9 Neurologická klinika)</a:t>
            </a:r>
          </a:p>
          <a:p>
            <a:pPr marL="45720" indent="0">
              <a:buClrTx/>
              <a:buNone/>
            </a:pPr>
            <a:r>
              <a:rPr lang="sk-SK" sz="2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  <a:r>
              <a:rPr lang="sk-SK" sz="2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			Pediatrické pracoviská - 21 sestier</a:t>
            </a:r>
          </a:p>
          <a:p>
            <a:pPr marL="45720" indent="0">
              <a:buClrTx/>
              <a:buNone/>
            </a:pPr>
            <a:r>
              <a:rPr lang="sk-SK" sz="24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  <a:r>
              <a:rPr lang="sk-SK" sz="2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			Psychiatrické pracoviská -  9 sestier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sk-SK" sz="2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Sebarozvoj, sebarealizácia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sk-SK" sz="2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Odmeňovanie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sk-SK" sz="2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Kreditové hodnotenie v rámci sústavného vzdelávania </a:t>
            </a:r>
            <a:r>
              <a:rPr lang="sk-SK" sz="11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</a:t>
            </a:r>
            <a:r>
              <a:rPr lang="sk-SK" sz="1100" dirty="0">
                <a:solidFill>
                  <a:schemeClr val="tx1"/>
                </a:solidFill>
                <a:latin typeface="Arial Narrow" panose="020B0606020202030204" pitchFamily="34" charset="0"/>
              </a:rPr>
              <a:t>v zmysle Vyhlášky </a:t>
            </a:r>
            <a:r>
              <a:rPr lang="sk-SK" sz="1100" dirty="0" err="1">
                <a:solidFill>
                  <a:schemeClr val="tx1"/>
                </a:solidFill>
                <a:latin typeface="Arial Narrow" panose="020B0606020202030204" pitchFamily="34" charset="0"/>
              </a:rPr>
              <a:t>MZ</a:t>
            </a:r>
            <a:r>
              <a:rPr lang="sk-SK" sz="1100" dirty="0">
                <a:solidFill>
                  <a:schemeClr val="tx1"/>
                </a:solidFill>
                <a:latin typeface="Arial Narrow" panose="020B0606020202030204" pitchFamily="34" charset="0"/>
              </a:rPr>
              <a:t> SR č. 74/2019 Z. z. </a:t>
            </a:r>
            <a:r>
              <a:rPr lang="sk-SK" sz="11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)</a:t>
            </a:r>
            <a:endParaRPr lang="sk-SK" sz="1100" dirty="0" smtClean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sk-SK" sz="2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Motivácia študentov zostať v profesii sestra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sk-SK" sz="240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Spätná väzba</a:t>
            </a:r>
          </a:p>
        </p:txBody>
      </p:sp>
    </p:spTree>
    <p:extLst>
      <p:ext uri="{BB962C8B-B14F-4D97-AF65-F5344CB8AC3E}">
        <p14:creationId xmlns:p14="http://schemas.microsoft.com/office/powerpoint/2010/main" val="234797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="" xmlns:a16="http://schemas.microsoft.com/office/drawing/2014/main" id="{E009DD9B-5EE2-4C0D-8B2B-351C8C1022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D16ABC4-F93E-BB4D-5287-FA72359F5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909" y="239195"/>
            <a:ext cx="10497671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k-SK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anose="020B0606020202030204" pitchFamily="34" charset="0"/>
              </a:rPr>
              <a:t>Vízie a spolupráca do budúcnosti</a:t>
            </a:r>
          </a:p>
        </p:txBody>
      </p:sp>
      <p:sp>
        <p:nvSpPr>
          <p:cNvPr id="13" name="Zástupný objekt pre obsah 2">
            <a:extLst>
              <a:ext uri="{FF2B5EF4-FFF2-40B4-BE49-F238E27FC236}">
                <a16:creationId xmlns="" xmlns:a16="http://schemas.microsoft.com/office/drawing/2014/main" id="{29CA7BFD-BD07-0D90-E366-B18A83C61E0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4533" y="736330"/>
            <a:ext cx="10458131" cy="612167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buClr>
                <a:srgbClr val="003399"/>
              </a:buClr>
              <a:buFont typeface="Arial" panose="020B0604020202020204" pitchFamily="34" charset="0"/>
              <a:buChar char="•"/>
            </a:pPr>
            <a:endParaRPr lang="sk-SK" sz="64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sk-SK" sz="6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Konkurencieschopnosť/konkurencia </a:t>
            </a:r>
            <a:r>
              <a:rPr lang="sk-SK" sz="6400" dirty="0">
                <a:solidFill>
                  <a:srgbClr val="000000"/>
                </a:solidFill>
                <a:latin typeface="Arial Narrow" panose="020B0606020202030204" pitchFamily="34" charset="0"/>
              </a:rPr>
              <a:t>– príprava sestier na rolu mentorov aj v iných nemocniciach</a:t>
            </a:r>
          </a:p>
          <a:p>
            <a:pPr>
              <a:lnSpc>
                <a:spcPct val="114000"/>
              </a:lnSpc>
              <a:spcBef>
                <a:spcPts val="600"/>
              </a:spcBef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sk-SK" sz="6400" b="1" dirty="0">
                <a:solidFill>
                  <a:schemeClr val="tx1"/>
                </a:solidFill>
                <a:latin typeface="Arial Narrow" panose="020B0606020202030204" pitchFamily="34" charset="0"/>
              </a:rPr>
              <a:t>Spoločný cieľ pedagógov a sestier </a:t>
            </a:r>
            <a:r>
              <a:rPr lang="sk-SK" sz="6400" dirty="0">
                <a:solidFill>
                  <a:schemeClr val="tx1"/>
                </a:solidFill>
                <a:latin typeface="Arial Narrow" panose="020B0606020202030204" pitchFamily="34" charset="0"/>
              </a:rPr>
              <a:t>– poskytovať študentom </a:t>
            </a:r>
            <a:r>
              <a:rPr lang="sk-SK" sz="6400" b="1" dirty="0">
                <a:solidFill>
                  <a:schemeClr val="tx1"/>
                </a:solidFill>
                <a:latin typeface="Arial Narrow" panose="020B0606020202030204" pitchFamily="34" charset="0"/>
              </a:rPr>
              <a:t>pomoc, podporu, vedenie a  adekvátne vzory, </a:t>
            </a:r>
            <a:r>
              <a:rPr lang="sk-SK" sz="6400" dirty="0">
                <a:solidFill>
                  <a:schemeClr val="tx1"/>
                </a:solidFill>
                <a:latin typeface="Arial Narrow" panose="020B0606020202030204" pitchFamily="34" charset="0"/>
              </a:rPr>
              <a:t>ktoré im pomáhajú prejsť  procesom profesijnej socializácie a sú integrované v ich profesionálnej identite. </a:t>
            </a:r>
          </a:p>
          <a:p>
            <a:pPr>
              <a:lnSpc>
                <a:spcPct val="114000"/>
              </a:lnSpc>
              <a:spcBef>
                <a:spcPts val="600"/>
              </a:spcBef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sk-SK" sz="6400" dirty="0">
                <a:solidFill>
                  <a:schemeClr val="tx1"/>
                </a:solidFill>
                <a:latin typeface="Arial Narrow" panose="020B0606020202030204" pitchFamily="34" charset="0"/>
              </a:rPr>
              <a:t>Vytváranie </a:t>
            </a:r>
            <a:r>
              <a:rPr lang="sk-SK" sz="6400" b="1" dirty="0">
                <a:solidFill>
                  <a:schemeClr val="tx1"/>
                </a:solidFill>
                <a:latin typeface="Arial Narrow" panose="020B0606020202030204" pitchFamily="34" charset="0"/>
              </a:rPr>
              <a:t>pozitívneho </a:t>
            </a:r>
            <a:r>
              <a:rPr lang="sk-SK" sz="6400" dirty="0">
                <a:solidFill>
                  <a:schemeClr val="tx1"/>
                </a:solidFill>
                <a:latin typeface="Arial Narrow" panose="020B0606020202030204" pitchFamily="34" charset="0"/>
              </a:rPr>
              <a:t>(bezpečného, stimulujúceho) </a:t>
            </a:r>
            <a:r>
              <a:rPr lang="sk-SK" sz="6400" b="1" dirty="0">
                <a:solidFill>
                  <a:schemeClr val="tx1"/>
                </a:solidFill>
                <a:latin typeface="Arial Narrow" panose="020B0606020202030204" pitchFamily="34" charset="0"/>
              </a:rPr>
              <a:t>klinického prostredia, </a:t>
            </a:r>
            <a:r>
              <a:rPr lang="sk-SK" sz="6400" dirty="0">
                <a:solidFill>
                  <a:schemeClr val="tx1"/>
                </a:solidFill>
                <a:latin typeface="Arial Narrow" panose="020B0606020202030204" pitchFamily="34" charset="0"/>
              </a:rPr>
              <a:t>príležitostí a možností pre získavanie príslušných skúseností a pre progres študentov.</a:t>
            </a:r>
          </a:p>
          <a:p>
            <a:pPr>
              <a:lnSpc>
                <a:spcPct val="114000"/>
              </a:lnSpc>
              <a:spcBef>
                <a:spcPts val="600"/>
              </a:spcBef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sk-SK" sz="6400" b="1" dirty="0">
                <a:solidFill>
                  <a:schemeClr val="tx1"/>
                </a:solidFill>
                <a:latin typeface="Arial Narrow" panose="020B0606020202030204" pitchFamily="34" charset="0"/>
              </a:rPr>
              <a:t>Znižovanie stresu a úzkosti </a:t>
            </a:r>
            <a:r>
              <a:rPr lang="sk-SK" sz="6400" dirty="0">
                <a:solidFill>
                  <a:schemeClr val="tx1"/>
                </a:solidFill>
                <a:latin typeface="Arial Narrow" panose="020B0606020202030204" pitchFamily="34" charset="0"/>
              </a:rPr>
              <a:t>u študentov, </a:t>
            </a:r>
            <a:r>
              <a:rPr lang="sk-SK" sz="6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spoločné </a:t>
            </a:r>
            <a:r>
              <a:rPr lang="sk-SK" sz="6400" dirty="0">
                <a:solidFill>
                  <a:schemeClr val="tx1"/>
                </a:solidFill>
                <a:latin typeface="Arial Narrow" panose="020B0606020202030204" pitchFamily="34" charset="0"/>
              </a:rPr>
              <a:t>organizovanie aktivít pre študentov (</a:t>
            </a:r>
            <a:r>
              <a:rPr lang="sk-SK" sz="6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medgames</a:t>
            </a:r>
            <a:r>
              <a:rPr lang="sk-SK" sz="6400" dirty="0">
                <a:solidFill>
                  <a:schemeClr val="tx1"/>
                </a:solidFill>
                <a:latin typeface="Arial Narrow" panose="020B0606020202030204" pitchFamily="34" charset="0"/>
              </a:rPr>
              <a:t>, workshopy ...)</a:t>
            </a:r>
            <a:endParaRPr lang="sk-SK" sz="6400" dirty="0">
              <a:solidFill>
                <a:srgbClr val="005DA2"/>
              </a:solidFill>
              <a:latin typeface="Arial Narrow" panose="020B0606020202030204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sk-SK" sz="6400" b="1" dirty="0">
                <a:solidFill>
                  <a:schemeClr val="tx1"/>
                </a:solidFill>
                <a:latin typeface="Arial Narrow" panose="020B0606020202030204" pitchFamily="34" charset="0"/>
              </a:rPr>
              <a:t>Aktívne podieľanie sa na výučbe </a:t>
            </a:r>
            <a:r>
              <a:rPr lang="sk-SK" sz="6400" dirty="0">
                <a:solidFill>
                  <a:srgbClr val="000000"/>
                </a:solidFill>
                <a:latin typeface="Arial Narrow" panose="020B0606020202030204" pitchFamily="34" charset="0"/>
              </a:rPr>
              <a:t>vo vybraných predmetoch (forma workshopov v demonštračnej učebni č. 23 / na klinických predmetoch v UNM) </a:t>
            </a:r>
          </a:p>
          <a:p>
            <a:pPr>
              <a:lnSpc>
                <a:spcPct val="114000"/>
              </a:lnSpc>
              <a:spcBef>
                <a:spcPts val="600"/>
              </a:spcBef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sk-SK" sz="6400" dirty="0">
                <a:solidFill>
                  <a:srgbClr val="000000"/>
                </a:solidFill>
                <a:latin typeface="Arial Narrow" panose="020B0606020202030204" pitchFamily="34" charset="0"/>
              </a:rPr>
              <a:t>Pravidelné </a:t>
            </a:r>
            <a:r>
              <a:rPr lang="sk-SK" sz="6400" b="1" dirty="0">
                <a:solidFill>
                  <a:schemeClr val="tx1"/>
                </a:solidFill>
                <a:latin typeface="Arial Narrow" panose="020B0606020202030204" pitchFamily="34" charset="0"/>
              </a:rPr>
              <a:t>neformálne stretnutia sestier-mentorov aj s pedagógmi ÚOŠE </a:t>
            </a:r>
            <a:r>
              <a:rPr lang="sk-SK" sz="6400" dirty="0">
                <a:solidFill>
                  <a:srgbClr val="000000"/>
                </a:solidFill>
                <a:latin typeface="Arial Narrow" panose="020B0606020202030204" pitchFamily="34" charset="0"/>
              </a:rPr>
              <a:t>– napr. fašiangy, guláš, nemocničná chata (kreovať organizačný tím takýchto akcií, otázka financovania, sponzoring...)</a:t>
            </a:r>
          </a:p>
          <a:p>
            <a:pPr algn="just">
              <a:lnSpc>
                <a:spcPct val="114000"/>
              </a:lnSpc>
              <a:spcBef>
                <a:spcPts val="600"/>
              </a:spcBef>
              <a:buClr>
                <a:srgbClr val="005DA2"/>
              </a:buClr>
              <a:buFont typeface="Arial" panose="020B0604020202020204" pitchFamily="34" charset="0"/>
              <a:buChar char="•"/>
            </a:pPr>
            <a:r>
              <a:rPr lang="sk-SK" sz="6400" b="1" dirty="0">
                <a:solidFill>
                  <a:schemeClr val="tx1"/>
                </a:solidFill>
                <a:latin typeface="Arial Narrow" panose="020B0606020202030204" pitchFamily="34" charset="0"/>
              </a:rPr>
              <a:t>Formálne stretnutia </a:t>
            </a:r>
            <a:r>
              <a:rPr lang="sk-SK" sz="6400" dirty="0">
                <a:solidFill>
                  <a:srgbClr val="005D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→</a:t>
            </a:r>
            <a:r>
              <a:rPr lang="sk-SK" sz="6400" dirty="0">
                <a:solidFill>
                  <a:srgbClr val="005DA2"/>
                </a:solidFill>
                <a:latin typeface="Arial Narrow" panose="020B0606020202030204" pitchFamily="34" charset="0"/>
              </a:rPr>
              <a:t> </a:t>
            </a:r>
            <a:r>
              <a:rPr lang="sk-SK" sz="6400" dirty="0">
                <a:solidFill>
                  <a:srgbClr val="000000"/>
                </a:solidFill>
                <a:latin typeface="Arial Narrow" panose="020B0606020202030204" pitchFamily="34" charset="0"/>
              </a:rPr>
              <a:t>odborné podujatia (workshopy), semináre, konferencie - tematické bloky venované mentorstvu...</a:t>
            </a:r>
          </a:p>
          <a:p>
            <a:pPr algn="just">
              <a:lnSpc>
                <a:spcPct val="114000"/>
              </a:lnSpc>
              <a:spcBef>
                <a:spcPts val="600"/>
              </a:spcBef>
              <a:buClr>
                <a:srgbClr val="005DA2"/>
              </a:buClr>
              <a:buFont typeface="Arial" panose="020B0604020202020204" pitchFamily="34" charset="0"/>
              <a:buChar char="•"/>
            </a:pPr>
            <a:r>
              <a:rPr lang="sk-SK" sz="6400" dirty="0">
                <a:solidFill>
                  <a:schemeClr val="tx1"/>
                </a:solidFill>
                <a:latin typeface="Arial Narrow" panose="020B0606020202030204" pitchFamily="34" charset="0"/>
              </a:rPr>
              <a:t>Vzájomná výmena skúseností, </a:t>
            </a:r>
            <a:r>
              <a:rPr lang="sk-SK" sz="6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využívanie </a:t>
            </a:r>
            <a:r>
              <a:rPr lang="sk-SK" sz="6400" dirty="0">
                <a:solidFill>
                  <a:schemeClr val="tx1"/>
                </a:solidFill>
                <a:latin typeface="Arial Narrow" panose="020B0606020202030204" pitchFamily="34" charset="0"/>
              </a:rPr>
              <a:t>nových metód vo vzdelávaní.</a:t>
            </a:r>
          </a:p>
          <a:p>
            <a:pPr>
              <a:lnSpc>
                <a:spcPct val="114000"/>
              </a:lnSpc>
              <a:spcBef>
                <a:spcPts val="600"/>
              </a:spcBef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sk-SK" sz="6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Preklenovanie </a:t>
            </a:r>
            <a:r>
              <a:rPr lang="sk-SK" sz="6400" b="1" dirty="0">
                <a:solidFill>
                  <a:schemeClr val="tx1"/>
                </a:solidFill>
                <a:latin typeface="Arial Narrow" panose="020B0606020202030204" pitchFamily="34" charset="0"/>
              </a:rPr>
              <a:t>rozdielov</a:t>
            </a:r>
            <a:r>
              <a:rPr lang="sk-SK" sz="6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sk-SK" sz="6400" dirty="0">
                <a:solidFill>
                  <a:schemeClr val="tx1"/>
                </a:solidFill>
                <a:latin typeface="Arial Narrow" panose="020B0606020202030204" pitchFamily="34" charset="0"/>
              </a:rPr>
              <a:t>medzi teóriou a praxou - </a:t>
            </a:r>
            <a:r>
              <a:rPr lang="sk-SK" sz="6400" b="1" dirty="0">
                <a:solidFill>
                  <a:schemeClr val="tx1"/>
                </a:solidFill>
                <a:latin typeface="Arial Narrow" panose="020B0606020202030204" pitchFamily="34" charset="0"/>
              </a:rPr>
              <a:t>„Centrum klinických ošetrovateľských zručností ÚOŠE JLFUK a UNM“  </a:t>
            </a:r>
            <a:r>
              <a:rPr lang="sk-SK" sz="6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2023  </a:t>
            </a:r>
            <a:r>
              <a:rPr lang="sk-SK" sz="6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–</a:t>
            </a:r>
            <a:r>
              <a:rPr lang="sk-SK" sz="6400" b="0" i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spoločná platforma </a:t>
            </a:r>
            <a:r>
              <a:rPr lang="sk-SK" sz="6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so zameraním na vzdelávanie vrátane implementácie výsledkov a výstupov do profesionálnej prípravy študentov a zároveň so zameraním na posilňovanie profesionality sestier, vrátane mentorov a  sestier v adaptačnom procese. </a:t>
            </a:r>
            <a:r>
              <a:rPr lang="sk-SK" sz="64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sk-SK" sz="6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Vzájomná </a:t>
            </a:r>
            <a:r>
              <a:rPr lang="sk-SK" sz="6400" dirty="0">
                <a:solidFill>
                  <a:srgbClr val="000000"/>
                </a:solidFill>
                <a:latin typeface="Arial Narrow" panose="020B0606020202030204" pitchFamily="34" charset="0"/>
              </a:rPr>
              <a:t>spolupráca a participácia  na zjednocovaní ošetrovateľských postupov (vzdelávanie personálu, študentov)</a:t>
            </a:r>
          </a:p>
          <a:p>
            <a:pPr>
              <a:buClr>
                <a:srgbClr val="003399"/>
              </a:buClr>
              <a:buFont typeface="Arial" panose="020B0604020202020204" pitchFamily="34" charset="0"/>
              <a:buChar char="•"/>
            </a:pPr>
            <a:endParaRPr lang="sk-SK" i="1" dirty="0">
              <a:solidFill>
                <a:srgbClr val="003399"/>
              </a:solidFill>
            </a:endParaRPr>
          </a:p>
          <a:p>
            <a:pPr>
              <a:buClr>
                <a:srgbClr val="003399"/>
              </a:buClr>
              <a:buFont typeface="Arial" panose="020B0604020202020204" pitchFamily="34" charset="0"/>
              <a:buChar char="•"/>
            </a:pPr>
            <a:endParaRPr lang="sk-SK" i="1" dirty="0">
              <a:solidFill>
                <a:srgbClr val="003399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04E48745-7512-4EC2-9E20-9092D12150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430920" y="6258882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3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3301283" y="821168"/>
            <a:ext cx="4462272" cy="344245"/>
          </a:xfrm>
        </p:spPr>
        <p:txBody>
          <a:bodyPr/>
          <a:lstStyle/>
          <a:p>
            <a:endParaRPr lang="sk-SK" sz="9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endParaRPr lang="sk-SK" sz="900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endParaRPr lang="sk-SK" sz="9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endParaRPr lang="sk-SK" sz="900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r>
              <a:rPr lang="sk-SK" sz="32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Mentoring nových zamestnancov</a:t>
            </a:r>
            <a:endParaRPr lang="sk-SK" sz="3200" dirty="0"/>
          </a:p>
        </p:txBody>
      </p:sp>
      <p:sp>
        <p:nvSpPr>
          <p:cNvPr id="5" name="Zástupný symbol obsahu 4"/>
          <p:cNvSpPr>
            <a:spLocks noGrp="1"/>
          </p:cNvSpPr>
          <p:nvPr>
            <p:ph sz="half" idx="2"/>
          </p:nvPr>
        </p:nvSpPr>
        <p:spPr>
          <a:xfrm>
            <a:off x="143437" y="5443409"/>
            <a:ext cx="2832847" cy="1056002"/>
          </a:xfrm>
        </p:spPr>
        <p:txBody>
          <a:bodyPr>
            <a:normAutofit lnSpcReduction="10000"/>
          </a:bodyPr>
          <a:lstStyle/>
          <a:p>
            <a:pPr marL="0" indent="0">
              <a:buClrTx/>
              <a:buNone/>
            </a:pPr>
            <a:r>
              <a:rPr lang="sk-SK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„</a:t>
            </a:r>
            <a:r>
              <a:rPr lang="sk-SK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Pomocník začiatkami“ </a:t>
            </a:r>
            <a:endParaRPr lang="sk-SK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0" indent="0">
              <a:buClrTx/>
              <a:buNone/>
            </a:pPr>
            <a:r>
              <a:rPr lang="sk-SK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najčastejšie výkony na </a:t>
            </a:r>
            <a:r>
              <a:rPr lang="sk-SK" sz="14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JIS</a:t>
            </a:r>
            <a:r>
              <a:rPr lang="sk-SK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(</a:t>
            </a:r>
            <a:r>
              <a:rPr lang="sk-SK" sz="14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CVK</a:t>
            </a:r>
            <a:r>
              <a:rPr lang="sk-SK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</a:t>
            </a:r>
            <a:r>
              <a:rPr lang="sk-SK" sz="14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FOB</a:t>
            </a:r>
            <a:r>
              <a:rPr lang="sk-SK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</a:t>
            </a:r>
            <a:r>
              <a:rPr lang="sk-SK" sz="14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TCHS</a:t>
            </a:r>
            <a:r>
              <a:rPr lang="sk-SK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</a:t>
            </a:r>
            <a:r>
              <a:rPr lang="sk-SK" sz="14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DRÉNOVANIE</a:t>
            </a:r>
            <a:r>
              <a:rPr lang="sk-SK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HRUDNÍKA)</a:t>
            </a:r>
            <a:endParaRPr lang="sk-SK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endParaRPr lang="sk-SK" dirty="0"/>
          </a:p>
        </p:txBody>
      </p:sp>
      <p:sp>
        <p:nvSpPr>
          <p:cNvPr id="10" name="Zástupný symbol obsahu 9"/>
          <p:cNvSpPr>
            <a:spLocks noGrp="1"/>
          </p:cNvSpPr>
          <p:nvPr>
            <p:ph sz="quarter" idx="4"/>
          </p:nvPr>
        </p:nvSpPr>
        <p:spPr>
          <a:xfrm>
            <a:off x="3468096" y="1345243"/>
            <a:ext cx="4462272" cy="4705933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buClrTx/>
              <a:buFont typeface="Wingdings" panose="05000000000000000000" pitchFamily="2" charset="2"/>
              <a:buChar char="Ø"/>
            </a:pPr>
            <a:r>
              <a:rPr lang="sk-SK" sz="2900" dirty="0" smtClean="0">
                <a:latin typeface="Arial Narrow" panose="020B0606020202030204" pitchFamily="34" charset="0"/>
              </a:rPr>
              <a:t> Zmena </a:t>
            </a:r>
            <a:r>
              <a:rPr lang="sk-SK" sz="2900" dirty="0">
                <a:latin typeface="Arial Narrow" panose="020B0606020202030204" pitchFamily="34" charset="0"/>
              </a:rPr>
              <a:t>– nové prostredie/ľudia/dokumentácia...</a:t>
            </a:r>
          </a:p>
          <a:p>
            <a:pPr marL="285750" indent="-285750">
              <a:buClrTx/>
              <a:buFont typeface="Wingdings" panose="05000000000000000000" pitchFamily="2" charset="2"/>
              <a:buChar char="Ø"/>
            </a:pPr>
            <a:r>
              <a:rPr lang="sk-SK" sz="2900" dirty="0" smtClean="0">
                <a:latin typeface="Arial Narrow" panose="020B0606020202030204" pitchFamily="34" charset="0"/>
              </a:rPr>
              <a:t> Pracovná </a:t>
            </a:r>
            <a:r>
              <a:rPr lang="sk-SK" sz="2900" dirty="0">
                <a:latin typeface="Arial Narrow" panose="020B0606020202030204" pitchFamily="34" charset="0"/>
              </a:rPr>
              <a:t>klíma</a:t>
            </a:r>
          </a:p>
          <a:p>
            <a:pPr marL="285750" indent="-285750">
              <a:buClrTx/>
              <a:buFont typeface="Wingdings" panose="05000000000000000000" pitchFamily="2" charset="2"/>
              <a:buChar char="Ø"/>
            </a:pPr>
            <a:r>
              <a:rPr lang="sk-SK" sz="2900" dirty="0" smtClean="0">
                <a:latin typeface="Arial Narrow" panose="020B0606020202030204" pitchFamily="34" charset="0"/>
              </a:rPr>
              <a:t> Interpersonálne </a:t>
            </a:r>
            <a:r>
              <a:rPr lang="sk-SK" sz="2900" dirty="0">
                <a:latin typeface="Arial Narrow" panose="020B0606020202030204" pitchFamily="34" charset="0"/>
              </a:rPr>
              <a:t>vzťahy</a:t>
            </a:r>
          </a:p>
          <a:p>
            <a:pPr marL="285750" indent="-285750">
              <a:buClrTx/>
              <a:buFont typeface="Wingdings" panose="05000000000000000000" pitchFamily="2" charset="2"/>
              <a:buChar char="Ø"/>
            </a:pPr>
            <a:r>
              <a:rPr lang="sk-SK" sz="2900" dirty="0" smtClean="0">
                <a:latin typeface="Arial Narrow" panose="020B0606020202030204" pitchFamily="34" charset="0"/>
              </a:rPr>
              <a:t> Komunikácia </a:t>
            </a:r>
            <a:r>
              <a:rPr lang="sk-SK" sz="2900" dirty="0">
                <a:latin typeface="Arial Narrow" panose="020B0606020202030204" pitchFamily="34" charset="0"/>
              </a:rPr>
              <a:t>v tíme</a:t>
            </a:r>
          </a:p>
          <a:p>
            <a:pPr marL="285750" indent="-285750">
              <a:buClrTx/>
              <a:buFont typeface="Wingdings" panose="05000000000000000000" pitchFamily="2" charset="2"/>
              <a:buChar char="Ø"/>
            </a:pPr>
            <a:r>
              <a:rPr lang="sk-SK" sz="2900" dirty="0" smtClean="0">
                <a:latin typeface="Arial Narrow" panose="020B0606020202030204" pitchFamily="34" charset="0"/>
              </a:rPr>
              <a:t> Pacient</a:t>
            </a:r>
            <a:endParaRPr lang="sk-SK" sz="2900" dirty="0">
              <a:latin typeface="Arial Narrow" panose="020B0606020202030204" pitchFamily="34" charset="0"/>
            </a:endParaRPr>
          </a:p>
          <a:p>
            <a:pPr marL="285750" indent="-285750">
              <a:buClrTx/>
              <a:buFont typeface="Wingdings" panose="05000000000000000000" pitchFamily="2" charset="2"/>
              <a:buChar char="Ø"/>
            </a:pPr>
            <a:r>
              <a:rPr lang="sk-SK" sz="2900" dirty="0" smtClean="0">
                <a:latin typeface="Arial Narrow" panose="020B0606020202030204" pitchFamily="34" charset="0"/>
              </a:rPr>
              <a:t> Sestra </a:t>
            </a:r>
            <a:r>
              <a:rPr lang="sk-SK" sz="2900" dirty="0">
                <a:latin typeface="Arial Narrow" panose="020B0606020202030204" pitchFamily="34" charset="0"/>
              </a:rPr>
              <a:t>absolventka + sestra/mentor</a:t>
            </a:r>
          </a:p>
          <a:p>
            <a:pPr marL="285750" indent="-285750">
              <a:buClrTx/>
              <a:buFont typeface="Wingdings" panose="05000000000000000000" pitchFamily="2" charset="2"/>
              <a:buChar char="Ø"/>
            </a:pPr>
            <a:r>
              <a:rPr lang="sk-SK" sz="2900" dirty="0" smtClean="0">
                <a:latin typeface="Arial Narrow" panose="020B0606020202030204" pitchFamily="34" charset="0"/>
              </a:rPr>
              <a:t> Kopírovanie </a:t>
            </a:r>
            <a:r>
              <a:rPr lang="sk-SK" sz="2900" dirty="0">
                <a:latin typeface="Arial Narrow" panose="020B0606020202030204" pitchFamily="34" charset="0"/>
              </a:rPr>
              <a:t>služieb</a:t>
            </a:r>
          </a:p>
          <a:p>
            <a:pPr marL="285750" indent="-285750">
              <a:buClrTx/>
              <a:buFont typeface="Wingdings" panose="05000000000000000000" pitchFamily="2" charset="2"/>
              <a:buChar char="Ø"/>
            </a:pPr>
            <a:r>
              <a:rPr lang="sk-SK" sz="2900" dirty="0" smtClean="0">
                <a:latin typeface="Arial Narrow" panose="020B0606020202030204" pitchFamily="34" charset="0"/>
              </a:rPr>
              <a:t> Individuálna </a:t>
            </a:r>
            <a:r>
              <a:rPr lang="sk-SK" sz="2900" dirty="0">
                <a:latin typeface="Arial Narrow" panose="020B0606020202030204" pitchFamily="34" charset="0"/>
              </a:rPr>
              <a:t>doba adaptačného procesu</a:t>
            </a:r>
          </a:p>
          <a:p>
            <a:pPr marL="285750" indent="-285750">
              <a:buClrTx/>
              <a:buFont typeface="Wingdings" panose="05000000000000000000" pitchFamily="2" charset="2"/>
              <a:buChar char="Ø"/>
            </a:pPr>
            <a:r>
              <a:rPr lang="sk-SK" sz="2900" dirty="0" smtClean="0">
                <a:latin typeface="Arial Narrow" panose="020B0606020202030204" pitchFamily="34" charset="0"/>
              </a:rPr>
              <a:t> Spolupráca </a:t>
            </a:r>
            <a:r>
              <a:rPr lang="sk-SK" sz="2900" dirty="0">
                <a:latin typeface="Arial Narrow" panose="020B0606020202030204" pitchFamily="34" charset="0"/>
              </a:rPr>
              <a:t>v tíme</a:t>
            </a:r>
          </a:p>
          <a:p>
            <a:pPr marL="285750" indent="-285750">
              <a:buClrTx/>
              <a:buFont typeface="Wingdings" panose="05000000000000000000" pitchFamily="2" charset="2"/>
              <a:buChar char="Ø"/>
            </a:pPr>
            <a:r>
              <a:rPr lang="sk-SK" sz="2900" dirty="0" smtClean="0">
                <a:latin typeface="Arial Narrow" panose="020B0606020202030204" pitchFamily="34" charset="0"/>
              </a:rPr>
              <a:t> Časový </a:t>
            </a:r>
            <a:r>
              <a:rPr lang="sk-SK" sz="2900" dirty="0">
                <a:latin typeface="Arial Narrow" panose="020B0606020202030204" pitchFamily="34" charset="0"/>
              </a:rPr>
              <a:t>interval</a:t>
            </a:r>
          </a:p>
          <a:p>
            <a:pPr marL="285750" indent="-285750">
              <a:buClrTx/>
              <a:buFont typeface="Wingdings" panose="05000000000000000000" pitchFamily="2" charset="2"/>
              <a:buChar char="Ø"/>
            </a:pPr>
            <a:r>
              <a:rPr lang="sk-SK" sz="2900" dirty="0" smtClean="0">
                <a:latin typeface="Arial Narrow" panose="020B0606020202030204" pitchFamily="34" charset="0"/>
              </a:rPr>
              <a:t> Feedback – hodnotenie spôsobilosti zamestnanca</a:t>
            </a:r>
          </a:p>
          <a:p>
            <a:endParaRPr lang="sk-SK" dirty="0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648883804"/>
              </p:ext>
            </p:extLst>
          </p:nvPr>
        </p:nvGraphicFramePr>
        <p:xfrm>
          <a:off x="7512425" y="331828"/>
          <a:ext cx="4374777" cy="4706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Obrázo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9" y="295836"/>
            <a:ext cx="3128683" cy="5074293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7955282" y="5122149"/>
            <a:ext cx="387813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sk-SK" sz="1400" b="1" dirty="0">
                <a:latin typeface="Arial Narrow" panose="020B0606020202030204" pitchFamily="34" charset="0"/>
              </a:rPr>
              <a:t>Motivovať sestry k mentorstvu na pracovisku a k absolvovaniu </a:t>
            </a:r>
            <a:r>
              <a:rPr lang="sk-SK" sz="1400" b="1" dirty="0" err="1">
                <a:latin typeface="Arial Narrow" panose="020B0606020202030204" pitchFamily="34" charset="0"/>
              </a:rPr>
              <a:t>PSV</a:t>
            </a:r>
            <a:endParaRPr lang="sk-SK" sz="1400" b="1" dirty="0">
              <a:latin typeface="Arial Narrow" panose="020B0606020202030204" pitchFamily="34" charset="0"/>
            </a:endParaRPr>
          </a:p>
          <a:p>
            <a:pPr>
              <a:buClrTx/>
            </a:pPr>
            <a:r>
              <a:rPr lang="sk-SK" sz="1400" b="1" dirty="0">
                <a:latin typeface="Arial Narrow" panose="020B0606020202030204" pitchFamily="34" charset="0"/>
              </a:rPr>
              <a:t>Plán vytvorenie nástroja/pomôcky pre ľahšiu adaptáciu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3835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851342" y="1519974"/>
            <a:ext cx="7480361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sk-SK" sz="4400" b="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anose="020B0606020202030204" pitchFamily="34" charset="0"/>
              </a:rPr>
              <a:t>Ďakujem za pozornosť</a:t>
            </a:r>
            <a:r>
              <a:rPr lang="sk-SK" sz="4400" b="1" cap="none" dirty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  <a:endParaRPr lang="en-US" sz="4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3334873" y="3006616"/>
            <a:ext cx="1106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i="1" dirty="0">
                <a:solidFill>
                  <a:srgbClr val="005DA2"/>
                </a:solidFill>
                <a:latin typeface="Arial Narrow" panose="020B0606020202030204" pitchFamily="34" charset="0"/>
              </a:rPr>
              <a:t>	  			      </a:t>
            </a:r>
            <a:r>
              <a:rPr lang="sk-SK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k.mentorovunm@gmail.com</a:t>
            </a: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969" y="1196779"/>
            <a:ext cx="2971592" cy="420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6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1570" y="466985"/>
            <a:ext cx="6773067" cy="60121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sk-SK" sz="36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Význam mento</a:t>
            </a:r>
            <a:r>
              <a:rPr lang="sk-SK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rstva</a:t>
            </a:r>
            <a:endParaRPr lang="sk-SK" sz="3600" cap="none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>
          <a:xfrm>
            <a:off x="292933" y="663389"/>
            <a:ext cx="11450832" cy="5923568"/>
          </a:xfrm>
        </p:spPr>
        <p:txBody>
          <a:bodyPr>
            <a:normAutofit/>
          </a:bodyPr>
          <a:lstStyle/>
          <a:p>
            <a:pPr marL="45720" indent="0" fontAlgn="ctr">
              <a:buNone/>
            </a:pPr>
            <a:endParaRPr lang="sk-SK" sz="25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45720" indent="0" fontAlgn="ctr">
              <a:buNone/>
            </a:pPr>
            <a:r>
              <a:rPr lang="sk-SK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Význam </a:t>
            </a:r>
            <a:r>
              <a:rPr lang="sk-SK" sz="1400" dirty="0">
                <a:solidFill>
                  <a:schemeClr val="tx1"/>
                </a:solidFill>
                <a:latin typeface="Arial Narrow" panose="020B0606020202030204" pitchFamily="34" charset="0"/>
              </a:rPr>
              <a:t>mentorstva spočíva vo vzájomnej podpore, vedení a odovzdávaní skúseností, ktoré pomáhajú menej skúsenému jednotlivcovi (</a:t>
            </a:r>
            <a:r>
              <a:rPr lang="sk-SK" sz="1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mentee</a:t>
            </a:r>
            <a:r>
              <a:rPr lang="sk-SK" sz="1400" dirty="0">
                <a:solidFill>
                  <a:schemeClr val="tx1"/>
                </a:solidFill>
                <a:latin typeface="Arial Narrow" panose="020B0606020202030204" pitchFamily="34" charset="0"/>
              </a:rPr>
              <a:t>) rozvíjať svoje profesionálne aj osobné schopnosti. Mentor poskytuje cenné rady, motiváciu a spätnú väzbu, čím zvyšuje sebavedomie </a:t>
            </a:r>
            <a:r>
              <a:rPr lang="sk-SK" sz="1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mentee</a:t>
            </a:r>
            <a:r>
              <a:rPr lang="sk-SK" sz="1400" dirty="0">
                <a:solidFill>
                  <a:schemeClr val="tx1"/>
                </a:solidFill>
                <a:latin typeface="Arial Narrow" panose="020B0606020202030204" pitchFamily="34" charset="0"/>
              </a:rPr>
              <a:t>, pomáha mu vyvarovať sa chýb a dosahovať úspech</a:t>
            </a:r>
            <a:r>
              <a:rPr lang="sk-SK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  <a:p>
            <a:pPr marL="45720" indent="0" fontAlgn="ctr">
              <a:buNone/>
            </a:pPr>
            <a:r>
              <a:rPr lang="sk-SK" sz="1400" dirty="0">
                <a:solidFill>
                  <a:schemeClr val="tx1"/>
                </a:solidFill>
                <a:latin typeface="Arial Narrow" panose="020B0606020202030204" pitchFamily="34" charset="0"/>
              </a:rPr>
              <a:t> </a:t>
            </a:r>
          </a:p>
          <a:p>
            <a:pPr marL="45720" indent="0">
              <a:buClrTx/>
              <a:buNone/>
            </a:pPr>
            <a:r>
              <a:rPr lang="sk-SK" sz="1400" dirty="0">
                <a:solidFill>
                  <a:schemeClr val="tx1"/>
                </a:solidFill>
                <a:latin typeface="Arial Narrow" panose="020B0606020202030204" pitchFamily="34" charset="0"/>
              </a:rPr>
              <a:t>Hlavné prínosy mentorstva: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sk-SK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Osobný a profesionálny rozvoj:</a:t>
            </a:r>
            <a:r>
              <a:rPr lang="sk-SK" sz="1400" dirty="0">
                <a:solidFill>
                  <a:schemeClr val="tx1"/>
                </a:solidFill>
                <a:latin typeface="Arial Narrow" panose="020B0606020202030204" pitchFamily="34" charset="0"/>
              </a:rPr>
              <a:t> </a:t>
            </a:r>
            <a:r>
              <a:rPr lang="sk-SK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Mentor </a:t>
            </a:r>
            <a:r>
              <a:rPr lang="sk-SK" sz="1400" dirty="0">
                <a:solidFill>
                  <a:schemeClr val="tx1"/>
                </a:solidFill>
                <a:latin typeface="Arial Narrow" panose="020B0606020202030204" pitchFamily="34" charset="0"/>
              </a:rPr>
              <a:t>pomáha </a:t>
            </a:r>
            <a:r>
              <a:rPr lang="sk-SK" sz="1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mentee</a:t>
            </a:r>
            <a:r>
              <a:rPr lang="sk-SK" sz="1400" dirty="0">
                <a:solidFill>
                  <a:schemeClr val="tx1"/>
                </a:solidFill>
                <a:latin typeface="Arial Narrow" panose="020B0606020202030204" pitchFamily="34" charset="0"/>
              </a:rPr>
              <a:t> rozvíjať potrebné zručnosti, zlepšovať výkonnosť a objavovať jeho potenciál. 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sk-SK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Rast sebavedomia:</a:t>
            </a:r>
            <a:r>
              <a:rPr lang="sk-SK" sz="1400" dirty="0">
                <a:solidFill>
                  <a:schemeClr val="tx1"/>
                </a:solidFill>
                <a:latin typeface="Arial Narrow" panose="020B0606020202030204" pitchFamily="34" charset="0"/>
              </a:rPr>
              <a:t> </a:t>
            </a:r>
            <a:r>
              <a:rPr lang="sk-SK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Podpora </a:t>
            </a:r>
            <a:r>
              <a:rPr lang="sk-SK" sz="1400" dirty="0">
                <a:solidFill>
                  <a:schemeClr val="tx1"/>
                </a:solidFill>
                <a:latin typeface="Arial Narrow" panose="020B0606020202030204" pitchFamily="34" charset="0"/>
              </a:rPr>
              <a:t>a vedenie zo strany mentora posilňuje sebavedomie a motiváciu </a:t>
            </a:r>
            <a:r>
              <a:rPr lang="sk-SK" sz="1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mentee</a:t>
            </a:r>
            <a:r>
              <a:rPr lang="sk-SK" sz="1400" dirty="0">
                <a:solidFill>
                  <a:schemeClr val="tx1"/>
                </a:solidFill>
                <a:latin typeface="Arial Narrow" panose="020B0606020202030204" pitchFamily="34" charset="0"/>
              </a:rPr>
              <a:t>. 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sk-SK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Znižovanie rizika chýb:</a:t>
            </a:r>
            <a:r>
              <a:rPr lang="sk-SK" sz="1400" dirty="0">
                <a:solidFill>
                  <a:schemeClr val="tx1"/>
                </a:solidFill>
                <a:latin typeface="Arial Narrow" panose="020B0606020202030204" pitchFamily="34" charset="0"/>
              </a:rPr>
              <a:t> </a:t>
            </a:r>
            <a:r>
              <a:rPr lang="sk-SK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Mentor </a:t>
            </a:r>
            <a:r>
              <a:rPr lang="sk-SK" sz="1400" dirty="0">
                <a:solidFill>
                  <a:schemeClr val="tx1"/>
                </a:solidFill>
                <a:latin typeface="Arial Narrow" panose="020B0606020202030204" pitchFamily="34" charset="0"/>
              </a:rPr>
              <a:t>sa s </a:t>
            </a:r>
            <a:r>
              <a:rPr lang="sk-SK" sz="1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mentee</a:t>
            </a:r>
            <a:r>
              <a:rPr lang="sk-SK" sz="1400" dirty="0">
                <a:solidFill>
                  <a:schemeClr val="tx1"/>
                </a:solidFill>
                <a:latin typeface="Arial Narrow" panose="020B0606020202030204" pitchFamily="34" charset="0"/>
              </a:rPr>
              <a:t> delí o svoje skúsenosti a pomáha mu vyhnúť sa chybám, ktoré už sám prekonal. 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sk-SK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Poskytovanie vedenia a smerovania:</a:t>
            </a:r>
            <a:r>
              <a:rPr lang="sk-SK" sz="1400" dirty="0">
                <a:solidFill>
                  <a:schemeClr val="tx1"/>
                </a:solidFill>
                <a:latin typeface="Arial Narrow" panose="020B0606020202030204" pitchFamily="34" charset="0"/>
              </a:rPr>
              <a:t> </a:t>
            </a:r>
            <a:r>
              <a:rPr lang="sk-SK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Mentor </a:t>
            </a:r>
            <a:r>
              <a:rPr lang="sk-SK" sz="1400" dirty="0">
                <a:solidFill>
                  <a:schemeClr val="tx1"/>
                </a:solidFill>
                <a:latin typeface="Arial Narrow" panose="020B0606020202030204" pitchFamily="34" charset="0"/>
              </a:rPr>
              <a:t>slúži ako sprievodca, ktorý poskytuje smerovanie v kariére a pomáha pri riešení profesijných problémov. 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sk-SK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Odovzdávanie vedomostí a skúseností:</a:t>
            </a:r>
            <a:r>
              <a:rPr lang="sk-SK" sz="1400" dirty="0">
                <a:solidFill>
                  <a:schemeClr val="tx1"/>
                </a:solidFill>
                <a:latin typeface="Arial Narrow" panose="020B0606020202030204" pitchFamily="34" charset="0"/>
              </a:rPr>
              <a:t> </a:t>
            </a:r>
            <a:r>
              <a:rPr lang="sk-SK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Mentor </a:t>
            </a:r>
            <a:r>
              <a:rPr lang="sk-SK" sz="1400" dirty="0">
                <a:solidFill>
                  <a:schemeClr val="tx1"/>
                </a:solidFill>
                <a:latin typeface="Arial Narrow" panose="020B0606020202030204" pitchFamily="34" charset="0"/>
              </a:rPr>
              <a:t>odovzdáva svoje znalosti a prax, čím uľahčuje </a:t>
            </a:r>
            <a:r>
              <a:rPr lang="sk-SK" sz="1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menteeho</a:t>
            </a:r>
            <a:r>
              <a:rPr lang="sk-SK" sz="1400" dirty="0">
                <a:solidFill>
                  <a:schemeClr val="tx1"/>
                </a:solidFill>
                <a:latin typeface="Arial Narrow" panose="020B0606020202030204" pitchFamily="34" charset="0"/>
              </a:rPr>
              <a:t> rast a predchádza nutnosti „vymýšľať si koleso nanovo“. 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sk-SK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Model správania:</a:t>
            </a:r>
            <a:r>
              <a:rPr lang="sk-SK" sz="1400" dirty="0">
                <a:solidFill>
                  <a:schemeClr val="tx1"/>
                </a:solidFill>
                <a:latin typeface="Arial Narrow" panose="020B0606020202030204" pitchFamily="34" charset="0"/>
              </a:rPr>
              <a:t> </a:t>
            </a:r>
            <a:r>
              <a:rPr lang="sk-SK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Mentor </a:t>
            </a:r>
            <a:r>
              <a:rPr lang="sk-SK" sz="1400" dirty="0">
                <a:solidFill>
                  <a:schemeClr val="tx1"/>
                </a:solidFill>
                <a:latin typeface="Arial Narrow" panose="020B0606020202030204" pitchFamily="34" charset="0"/>
              </a:rPr>
              <a:t>môže byť dobrým príkladom a inšpiráciou pre </a:t>
            </a:r>
            <a:r>
              <a:rPr lang="sk-SK" sz="1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menteeho</a:t>
            </a:r>
            <a:r>
              <a:rPr lang="sk-SK" sz="1400" dirty="0">
                <a:solidFill>
                  <a:schemeClr val="tx1"/>
                </a:solidFill>
                <a:latin typeface="Arial Narrow" panose="020B0606020202030204" pitchFamily="34" charset="0"/>
              </a:rPr>
              <a:t> v jeho profesionálnom živote. </a:t>
            </a:r>
            <a:endParaRPr lang="sk-SK" sz="1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sk-SK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45720" indent="0">
              <a:buClrTx/>
              <a:buNone/>
            </a:pPr>
            <a:r>
              <a:rPr lang="sk-SK" sz="1400" dirty="0">
                <a:solidFill>
                  <a:schemeClr val="tx1"/>
                </a:solidFill>
                <a:latin typeface="Arial Narrow" panose="020B0606020202030204" pitchFamily="34" charset="0"/>
              </a:rPr>
              <a:t>Vzťah mentora a </a:t>
            </a:r>
            <a:r>
              <a:rPr lang="sk-SK" sz="1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mentee</a:t>
            </a:r>
            <a:r>
              <a:rPr lang="sk-SK" sz="1400" dirty="0">
                <a:solidFill>
                  <a:schemeClr val="tx1"/>
                </a:solidFill>
                <a:latin typeface="Arial Narrow" panose="020B0606020202030204" pitchFamily="34" charset="0"/>
              </a:rPr>
              <a:t>: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sk-SK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Dôvera a súkromie:</a:t>
            </a:r>
            <a:r>
              <a:rPr lang="sk-SK" sz="1400" dirty="0">
                <a:solidFill>
                  <a:schemeClr val="tx1"/>
                </a:solidFill>
                <a:latin typeface="Arial Narrow" panose="020B0606020202030204" pitchFamily="34" charset="0"/>
              </a:rPr>
              <a:t> </a:t>
            </a:r>
            <a:r>
              <a:rPr lang="sk-SK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Vzťah </a:t>
            </a:r>
            <a:r>
              <a:rPr lang="sk-SK" sz="1400" dirty="0">
                <a:solidFill>
                  <a:schemeClr val="tx1"/>
                </a:solidFill>
                <a:latin typeface="Arial Narrow" panose="020B0606020202030204" pitchFamily="34" charset="0"/>
              </a:rPr>
              <a:t>je založený na dôvere a mentor rieši veci s </a:t>
            </a:r>
            <a:r>
              <a:rPr lang="sk-SK" sz="1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mentee</a:t>
            </a:r>
            <a:r>
              <a:rPr lang="sk-SK" sz="1400" dirty="0">
                <a:solidFill>
                  <a:schemeClr val="tx1"/>
                </a:solidFill>
                <a:latin typeface="Arial Narrow" panose="020B0606020202030204" pitchFamily="34" charset="0"/>
              </a:rPr>
              <a:t> v súkromí, bez hodnotenia či súdnych rozhodnutí. 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sk-SK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Individuálny prístup:</a:t>
            </a:r>
            <a:r>
              <a:rPr lang="sk-SK" sz="1400" dirty="0">
                <a:solidFill>
                  <a:schemeClr val="tx1"/>
                </a:solidFill>
                <a:latin typeface="Arial Narrow" panose="020B0606020202030204" pitchFamily="34" charset="0"/>
              </a:rPr>
              <a:t> </a:t>
            </a:r>
            <a:r>
              <a:rPr lang="sk-SK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Mentor </a:t>
            </a:r>
            <a:r>
              <a:rPr lang="sk-SK" sz="1400" dirty="0">
                <a:solidFill>
                  <a:schemeClr val="tx1"/>
                </a:solidFill>
                <a:latin typeface="Arial Narrow" panose="020B0606020202030204" pitchFamily="34" charset="0"/>
              </a:rPr>
              <a:t>nehľadá univerzálne riešenia, ale hľadá riešenia šité na mieru konkrétnemu </a:t>
            </a:r>
            <a:r>
              <a:rPr lang="sk-SK" sz="1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mentee</a:t>
            </a:r>
            <a:r>
              <a:rPr lang="sk-SK" sz="1400" dirty="0">
                <a:solidFill>
                  <a:schemeClr val="tx1"/>
                </a:solidFill>
                <a:latin typeface="Arial Narrow" panose="020B0606020202030204" pitchFamily="34" charset="0"/>
              </a:rPr>
              <a:t> a jeho situácii. 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sk-SK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Vzájomná podpora:</a:t>
            </a:r>
            <a:r>
              <a:rPr lang="sk-SK" sz="1400" dirty="0">
                <a:solidFill>
                  <a:schemeClr val="tx1"/>
                </a:solidFill>
                <a:latin typeface="Arial Narrow" panose="020B0606020202030204" pitchFamily="34" charset="0"/>
              </a:rPr>
              <a:t> </a:t>
            </a:r>
            <a:r>
              <a:rPr lang="sk-SK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Mentorstvo </a:t>
            </a:r>
            <a:r>
              <a:rPr lang="sk-SK" sz="1400" dirty="0">
                <a:solidFill>
                  <a:schemeClr val="tx1"/>
                </a:solidFill>
                <a:latin typeface="Arial Narrow" panose="020B0606020202030204" pitchFamily="34" charset="0"/>
              </a:rPr>
              <a:t>nie je len jednosmerné odovzdávanie znalostí, ale aj forma vzájomnej podpory, kedy sa aj mentor môže učiť od </a:t>
            </a:r>
            <a:r>
              <a:rPr lang="sk-SK" sz="1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mentee</a:t>
            </a:r>
            <a:endParaRPr lang="sk-SK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0" indent="0">
              <a:lnSpc>
                <a:spcPct val="134000"/>
              </a:lnSpc>
              <a:spcBef>
                <a:spcPts val="600"/>
              </a:spcBef>
              <a:buNone/>
            </a:pPr>
            <a:endParaRPr lang="sk-SK" sz="31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54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0533" y="413197"/>
            <a:ext cx="6773067" cy="60121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sk-SK" sz="36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Význam mento</a:t>
            </a:r>
            <a:r>
              <a:rPr lang="sk-SK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rstva</a:t>
            </a:r>
            <a:endParaRPr lang="sk-SK" sz="3600" cap="none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>
          <a:xfrm>
            <a:off x="346721" y="1126904"/>
            <a:ext cx="11450832" cy="5657276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34000"/>
              </a:lnSpc>
              <a:spcBef>
                <a:spcPts val="600"/>
              </a:spcBef>
              <a:buNone/>
            </a:pPr>
            <a:r>
              <a:rPr lang="sk-SK" sz="31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Posledné desaťročia: rýchly rozvoj odboru,  nové požiadavky zmeny,  rozširovanie kompetencií, bezpečnosť pacientov...)  → výzvy </a:t>
            </a:r>
            <a:endParaRPr lang="sk-SK" sz="3100" dirty="0" smtClean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34000"/>
              </a:lnSpc>
              <a:spcBef>
                <a:spcPts val="600"/>
              </a:spcBef>
              <a:buNone/>
            </a:pPr>
            <a:r>
              <a:rPr lang="sk-SK" sz="2900" dirty="0">
                <a:solidFill>
                  <a:schemeClr val="tx1"/>
                </a:solidFill>
                <a:latin typeface="Arial Narrow" panose="020B0606020202030204" pitchFamily="34" charset="0"/>
              </a:rPr>
              <a:t>Potreba aktívnej spoluúčasti mentorov – t.j. špecificky pripravených sestier – na výučbe klinických a praktických ošetrovateľských predmetov, ako aj na odbornej praxi (najmä vo forme súvislej ošetrovateľskej praxe) študentov ošetrovateľstva ako budúcich sestier, je čoraz výraznejšie zdôrazňovaná v kontexte posilňovania efektívnej interdisciplinárnej klinickej výučby a jej reflexie zo strany </a:t>
            </a:r>
            <a:r>
              <a:rPr lang="sk-SK" sz="29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študentov. </a:t>
            </a:r>
          </a:p>
          <a:p>
            <a:pPr marL="0" indent="0">
              <a:lnSpc>
                <a:spcPct val="134000"/>
              </a:lnSpc>
              <a:spcBef>
                <a:spcPts val="600"/>
              </a:spcBef>
              <a:buNone/>
            </a:pPr>
            <a:r>
              <a:rPr lang="sk-SK" sz="31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Sestra-mentor</a:t>
            </a:r>
            <a:r>
              <a:rPr lang="sk-SK" sz="31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sk-SK" sz="3100" dirty="0">
                <a:solidFill>
                  <a:schemeClr val="tx1"/>
                </a:solidFill>
                <a:latin typeface="Arial Narrow" panose="020B0606020202030204" pitchFamily="34" charset="0"/>
              </a:rPr>
              <a:t>(špecifická príprava v oblasti mentorstva) </a:t>
            </a:r>
            <a:r>
              <a:rPr lang="sk-SK" sz="31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→ efektívne </a:t>
            </a:r>
            <a:r>
              <a:rPr lang="sk-SK" sz="3100" dirty="0">
                <a:solidFill>
                  <a:schemeClr val="tx1"/>
                </a:solidFill>
                <a:latin typeface="Arial Narrow" panose="020B0606020202030204" pitchFamily="34" charset="0"/>
              </a:rPr>
              <a:t>vedenie študentov ošetrovateľstva v rámci ich profesionálnej prípravy:</a:t>
            </a:r>
          </a:p>
          <a:p>
            <a:pPr marL="447675" indent="-182563">
              <a:lnSpc>
                <a:spcPct val="130000"/>
              </a:lnSpc>
              <a:spcBef>
                <a:spcPts val="300"/>
              </a:spcBef>
              <a:buClr>
                <a:srgbClr val="005DA2"/>
              </a:buClr>
              <a:buFont typeface="Arial" panose="020B0604020202020204" pitchFamily="34" charset="0"/>
              <a:buChar char="•"/>
            </a:pPr>
            <a:r>
              <a:rPr lang="sk-SK" sz="3100" dirty="0">
                <a:solidFill>
                  <a:schemeClr val="tx1"/>
                </a:solidFill>
                <a:latin typeface="Arial Narrow" panose="020B0606020202030204" pitchFamily="34" charset="0"/>
              </a:rPr>
              <a:t>rozvoj klinických kompetencií študentov (kritické a klinické myslenie)</a:t>
            </a:r>
          </a:p>
          <a:p>
            <a:pPr marL="447675" indent="-182563">
              <a:lnSpc>
                <a:spcPct val="130000"/>
              </a:lnSpc>
              <a:spcBef>
                <a:spcPts val="300"/>
              </a:spcBef>
              <a:buClr>
                <a:srgbClr val="005DA2"/>
              </a:buClr>
              <a:buFont typeface="Arial" panose="020B0604020202020204" pitchFamily="34" charset="0"/>
              <a:buChar char="•"/>
            </a:pPr>
            <a:r>
              <a:rPr lang="sk-SK" sz="3100" dirty="0">
                <a:solidFill>
                  <a:schemeClr val="tx1"/>
                </a:solidFill>
                <a:latin typeface="Arial Narrow" panose="020B0606020202030204" pitchFamily="34" charset="0"/>
              </a:rPr>
              <a:t>lepšia koordinácia výučby v reálnych podmienkach klinickej praxe </a:t>
            </a:r>
          </a:p>
          <a:p>
            <a:pPr marL="447675" indent="-182563">
              <a:lnSpc>
                <a:spcPct val="130000"/>
              </a:lnSpc>
              <a:spcBef>
                <a:spcPts val="300"/>
              </a:spcBef>
              <a:buClr>
                <a:srgbClr val="005DA2"/>
              </a:buClr>
              <a:buFont typeface="Arial" panose="020B0604020202020204" pitchFamily="34" charset="0"/>
              <a:buChar char="•"/>
            </a:pPr>
            <a:r>
              <a:rPr lang="sk-SK" sz="3100" dirty="0">
                <a:solidFill>
                  <a:schemeClr val="tx1"/>
                </a:solidFill>
                <a:latin typeface="Arial Narrow" panose="020B0606020202030204" pitchFamily="34" charset="0"/>
              </a:rPr>
              <a:t>integrácia študentov do interdisciplinárneho tímu pracoviska klinickej výučby</a:t>
            </a:r>
          </a:p>
          <a:p>
            <a:pPr marL="0" indent="0">
              <a:lnSpc>
                <a:spcPct val="134000"/>
              </a:lnSpc>
              <a:spcBef>
                <a:spcPts val="600"/>
              </a:spcBef>
              <a:buNone/>
            </a:pPr>
            <a:r>
              <a:rPr lang="sk-SK" sz="3100" b="1" dirty="0">
                <a:solidFill>
                  <a:schemeClr val="tx1"/>
                </a:solidFill>
                <a:latin typeface="Arial Narrow" panose="020B0606020202030204" pitchFamily="34" charset="0"/>
              </a:rPr>
              <a:t>Spoluúčasť sestier-mentorov </a:t>
            </a:r>
            <a:r>
              <a:rPr lang="sk-SK" sz="3100" dirty="0">
                <a:solidFill>
                  <a:schemeClr val="tx1"/>
                </a:solidFill>
                <a:latin typeface="Arial Narrow" panose="020B0606020202030204" pitchFamily="34" charset="0"/>
              </a:rPr>
              <a:t>na výučbe (ošetrovateľských techník, klinických predmetov, odborných a súvislých praxí) v rámci  </a:t>
            </a:r>
            <a:r>
              <a:rPr lang="sk-SK" sz="3100" dirty="0" err="1">
                <a:solidFill>
                  <a:schemeClr val="tx1"/>
                </a:solidFill>
                <a:latin typeface="Arial Narrow" panose="020B0606020202030204" pitchFamily="34" charset="0"/>
              </a:rPr>
              <a:t>pregraduálneho</a:t>
            </a:r>
            <a:r>
              <a:rPr lang="sk-SK" sz="3100" dirty="0">
                <a:solidFill>
                  <a:schemeClr val="tx1"/>
                </a:solidFill>
                <a:latin typeface="Arial Narrow" panose="020B0606020202030204" pitchFamily="34" charset="0"/>
              </a:rPr>
              <a:t> vzdelávania študentov ošetrovateľstva ~ požiadavka:</a:t>
            </a:r>
          </a:p>
          <a:p>
            <a:pPr marL="447675" indent="-182563">
              <a:lnSpc>
                <a:spcPct val="130000"/>
              </a:lnSpc>
              <a:spcBef>
                <a:spcPts val="300"/>
              </a:spcBef>
              <a:buClr>
                <a:srgbClr val="005DA2"/>
              </a:buClr>
              <a:buFont typeface="Arial" panose="020B0604020202020204" pitchFamily="34" charset="0"/>
              <a:buChar char="•"/>
            </a:pPr>
            <a:r>
              <a:rPr lang="sk-SK" sz="3100" dirty="0">
                <a:solidFill>
                  <a:schemeClr val="tx1"/>
                </a:solidFill>
                <a:latin typeface="Arial Narrow" panose="020B0606020202030204" pitchFamily="34" charset="0"/>
              </a:rPr>
              <a:t>posilniť efektívnu interdisciplinárnu klinickú výučbu a jej reflexiu študentmi </a:t>
            </a:r>
          </a:p>
          <a:p>
            <a:pPr marL="447675" indent="-182563">
              <a:lnSpc>
                <a:spcPct val="130000"/>
              </a:lnSpc>
              <a:spcBef>
                <a:spcPts val="300"/>
              </a:spcBef>
              <a:buClr>
                <a:srgbClr val="005DA2"/>
              </a:buClr>
              <a:buFont typeface="Arial" panose="020B0604020202020204" pitchFamily="34" charset="0"/>
              <a:buChar char="•"/>
            </a:pPr>
            <a:r>
              <a:rPr lang="sk-SK" sz="3100" dirty="0">
                <a:solidFill>
                  <a:schemeClr val="tx1"/>
                </a:solidFill>
                <a:latin typeface="Arial Narrow" panose="020B0606020202030204" pitchFamily="34" charset="0"/>
              </a:rPr>
              <a:t>posilňovať záujem študentov ošetrovateľstva pre zotrvanie v profesii </a:t>
            </a:r>
          </a:p>
          <a:p>
            <a:pPr marL="447675" indent="-182563">
              <a:lnSpc>
                <a:spcPct val="130000"/>
              </a:lnSpc>
              <a:spcBef>
                <a:spcPts val="300"/>
              </a:spcBef>
              <a:buClr>
                <a:srgbClr val="005DA2"/>
              </a:buClr>
              <a:buFont typeface="Arial" panose="020B0604020202020204" pitchFamily="34" charset="0"/>
              <a:buChar char="•"/>
            </a:pPr>
            <a:r>
              <a:rPr lang="sk-SK" sz="3100" dirty="0">
                <a:solidFill>
                  <a:schemeClr val="tx1"/>
                </a:solidFill>
                <a:latin typeface="Arial Narrow" panose="020B0606020202030204" pitchFamily="34" charset="0"/>
              </a:rPr>
              <a:t>podporovať  profilovanie študentov už v čase </a:t>
            </a:r>
            <a:r>
              <a:rPr lang="sk-SK" sz="3100" dirty="0" err="1">
                <a:solidFill>
                  <a:schemeClr val="tx1"/>
                </a:solidFill>
                <a:latin typeface="Arial Narrow" panose="020B0606020202030204" pitchFamily="34" charset="0"/>
              </a:rPr>
              <a:t>pregraduálneho</a:t>
            </a:r>
            <a:r>
              <a:rPr lang="sk-SK" sz="3100" dirty="0">
                <a:solidFill>
                  <a:schemeClr val="tx1"/>
                </a:solidFill>
                <a:latin typeface="Arial Narrow" panose="020B0606020202030204" pitchFamily="34" charset="0"/>
              </a:rPr>
              <a:t> vzdelávania  </a:t>
            </a:r>
          </a:p>
          <a:p>
            <a:pPr marL="447675" indent="-182563">
              <a:lnSpc>
                <a:spcPct val="130000"/>
              </a:lnSpc>
              <a:spcBef>
                <a:spcPts val="300"/>
              </a:spcBef>
              <a:buClr>
                <a:srgbClr val="005DA2"/>
              </a:buClr>
              <a:buFont typeface="Arial" panose="020B0604020202020204" pitchFamily="34" charset="0"/>
              <a:buChar char="•"/>
            </a:pPr>
            <a:r>
              <a:rPr lang="sk-SK" sz="3100" dirty="0">
                <a:solidFill>
                  <a:schemeClr val="tx1"/>
                </a:solidFill>
                <a:latin typeface="Arial Narrow" panose="020B0606020202030204" pitchFamily="34" charset="0"/>
              </a:rPr>
              <a:t>stabilizovať počty sestier v ZZ / na konkrétnej OJ</a:t>
            </a:r>
          </a:p>
        </p:txBody>
      </p:sp>
    </p:spTree>
    <p:extLst>
      <p:ext uri="{BB962C8B-B14F-4D97-AF65-F5344CB8AC3E}">
        <p14:creationId xmlns:p14="http://schemas.microsoft.com/office/powerpoint/2010/main" val="365204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="" xmlns:a16="http://schemas.microsoft.com/office/drawing/2014/main" id="{5FB4329C-BF98-421E-8A0D-43A2CF95E1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010"/>
            <a:ext cx="10058400" cy="15229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3200" b="1" dirty="0">
                <a:solidFill>
                  <a:srgbClr val="005DA2"/>
                </a:solidFill>
                <a:latin typeface="Arial Narrow" panose="020B0606020202030204" pitchFamily="34" charset="0"/>
              </a:rPr>
              <a:t>Koordinátor mentorov UNM</a:t>
            </a:r>
          </a:p>
        </p:txBody>
      </p:sp>
      <p:graphicFrame>
        <p:nvGraphicFramePr>
          <p:cNvPr id="21" name="Zástupný objekt pre obsah 2">
            <a:extLst>
              <a:ext uri="{FF2B5EF4-FFF2-40B4-BE49-F238E27FC236}">
                <a16:creationId xmlns="" xmlns:a16="http://schemas.microsoft.com/office/drawing/2014/main" id="{3E37D967-8FA4-A93A-CED8-0C5347E2DAD8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40196945"/>
              </p:ext>
            </p:extLst>
          </p:nvPr>
        </p:nvGraphicFramePr>
        <p:xfrm>
          <a:off x="285752" y="0"/>
          <a:ext cx="11543981" cy="6258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3901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="" xmlns:a16="http://schemas.microsoft.com/office/drawing/2014/main" id="{D8AFD15B-CF29-4306-884F-47675092F9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7075713" y="2501719"/>
            <a:ext cx="4227403" cy="1362075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sk-SK" sz="4000" dirty="0">
                <a:solidFill>
                  <a:srgbClr val="005DA2"/>
                </a:solidFill>
                <a:latin typeface="Arial Narrow" panose="020B0606020202030204" pitchFamily="34" charset="0"/>
              </a:rPr>
              <a:t>    </a:t>
            </a:r>
            <a:r>
              <a:rPr lang="sk-SK" sz="4000" dirty="0">
                <a:solidFill>
                  <a:schemeClr val="tx1"/>
                </a:solidFill>
                <a:latin typeface="Arial Narrow" panose="020B0606020202030204" pitchFamily="34" charset="0"/>
              </a:rPr>
              <a:t>www.mentoriunm.eu</a:t>
            </a:r>
          </a:p>
        </p:txBody>
      </p:sp>
      <p:pic>
        <p:nvPicPr>
          <p:cNvPr id="4" name="Zástupný objekt pre obsah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3" r="5454"/>
          <a:stretch/>
        </p:blipFill>
        <p:spPr>
          <a:xfrm>
            <a:off x="1" y="1"/>
            <a:ext cx="6916056" cy="6858004"/>
          </a:xfrm>
          <a:custGeom>
            <a:avLst/>
            <a:gdLst/>
            <a:ahLst/>
            <a:cxnLst/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2180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1" y="299316"/>
            <a:ext cx="11109085" cy="592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7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D8AFD15B-CF29-4306-884F-47675092F9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80332" y="413795"/>
            <a:ext cx="7829605" cy="1516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4000" b="1" dirty="0">
                <a:solidFill>
                  <a:schemeClr val="tx1"/>
                </a:solidFill>
                <a:latin typeface="Arial Narrow" panose="020B0606020202030204" pitchFamily="34" charset="0"/>
              </a:rPr>
              <a:t>„ </a:t>
            </a:r>
            <a:r>
              <a:rPr lang="sk-SK" sz="4000" b="0" dirty="0">
                <a:solidFill>
                  <a:schemeClr val="tx1"/>
                </a:solidFill>
                <a:latin typeface="Arial Narrow" panose="020B0606020202030204" pitchFamily="34" charset="0"/>
              </a:rPr>
              <a:t>Buďte pripravení, nie prekvapení.“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>
          <a:xfrm>
            <a:off x="6418305" y="1595719"/>
            <a:ext cx="4869179" cy="4414784"/>
          </a:xfrm>
        </p:spPr>
        <p:txBody>
          <a:bodyPr anchor="t">
            <a:normAutofit fontScale="92500" lnSpcReduction="10000"/>
          </a:bodyPr>
          <a:lstStyle/>
          <a:p>
            <a:pPr marL="45720" indent="0">
              <a:buNone/>
            </a:pPr>
            <a:r>
              <a:rPr lang="sk-SK" sz="19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- </a:t>
            </a:r>
            <a:r>
              <a:rPr lang="sk-SK" sz="1900" dirty="0">
                <a:solidFill>
                  <a:schemeClr val="tx1"/>
                </a:solidFill>
                <a:latin typeface="Arial Narrow" panose="020B0606020202030204" pitchFamily="34" charset="0"/>
              </a:rPr>
              <a:t>Vzájomná spolupráca medzi Univerzitnou nemocnicou v Martine a Ústavom ošetrovateľstva JLF UK</a:t>
            </a:r>
          </a:p>
          <a:p>
            <a:pPr marL="45720" indent="0">
              <a:buNone/>
            </a:pPr>
            <a:r>
              <a:rPr lang="sk-SK" sz="2100" dirty="0">
                <a:solidFill>
                  <a:schemeClr val="tx1"/>
                </a:solidFill>
                <a:latin typeface="Arial Narrow" panose="020B0606020202030204" pitchFamily="34" charset="0"/>
              </a:rPr>
              <a:t>-  K</a:t>
            </a:r>
            <a:r>
              <a:rPr lang="sk-SK" sz="21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aždoročne </a:t>
            </a:r>
            <a:r>
              <a:rPr lang="sk-SK" sz="2100" dirty="0">
                <a:solidFill>
                  <a:schemeClr val="tx1"/>
                </a:solidFill>
                <a:latin typeface="Arial Narrow" panose="020B0606020202030204" pitchFamily="34" charset="0"/>
              </a:rPr>
              <a:t>pred nástupom na súvislú prax</a:t>
            </a:r>
          </a:p>
          <a:p>
            <a:pPr marL="45720" indent="0">
              <a:buNone/>
            </a:pPr>
            <a:r>
              <a:rPr lang="sk-SK" sz="2100" dirty="0">
                <a:solidFill>
                  <a:schemeClr val="tx1"/>
                </a:solidFill>
                <a:latin typeface="Arial Narrow" panose="020B0606020202030204" pitchFamily="34" charset="0"/>
              </a:rPr>
              <a:t>- </a:t>
            </a:r>
            <a:r>
              <a:rPr lang="sk-SK" sz="21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Pre </a:t>
            </a:r>
            <a:r>
              <a:rPr lang="sk-SK" sz="2100" dirty="0">
                <a:solidFill>
                  <a:schemeClr val="tx1"/>
                </a:solidFill>
                <a:latin typeface="Arial Narrow" panose="020B0606020202030204" pitchFamily="34" charset="0"/>
              </a:rPr>
              <a:t>študentov bakalárskeho štúdia v študijnom programe Ošetrovateľstvo (</a:t>
            </a:r>
            <a:r>
              <a:rPr lang="sk-SK" sz="21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1 - </a:t>
            </a:r>
            <a:r>
              <a:rPr lang="sk-SK" sz="21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2.ročník</a:t>
            </a:r>
            <a:r>
              <a:rPr lang="sk-SK" sz="2100" dirty="0">
                <a:solidFill>
                  <a:schemeClr val="tx1"/>
                </a:solidFill>
                <a:latin typeface="Arial Narrow" panose="020B0606020202030204" pitchFamily="34" charset="0"/>
              </a:rPr>
              <a:t>) </a:t>
            </a:r>
          </a:p>
          <a:p>
            <a:pPr marL="45720" indent="0">
              <a:buNone/>
            </a:pPr>
            <a:r>
              <a:rPr lang="sk-SK" sz="2100" dirty="0">
                <a:solidFill>
                  <a:schemeClr val="tx1"/>
                </a:solidFill>
                <a:latin typeface="Arial Narrow" panose="020B0606020202030204" pitchFamily="34" charset="0"/>
              </a:rPr>
              <a:t>- </a:t>
            </a:r>
            <a:r>
              <a:rPr lang="sk-SK" sz="21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Aktívne </a:t>
            </a:r>
            <a:r>
              <a:rPr lang="sk-SK" sz="2100" dirty="0">
                <a:solidFill>
                  <a:schemeClr val="tx1"/>
                </a:solidFill>
                <a:latin typeface="Arial Narrow" panose="020B0606020202030204" pitchFamily="34" charset="0"/>
              </a:rPr>
              <a:t>zapájanie študentov do priebehu workshopu na jednotlivých stanoviskách</a:t>
            </a:r>
          </a:p>
          <a:p>
            <a:pPr>
              <a:buFontTx/>
              <a:buChar char="-"/>
            </a:pPr>
            <a:endParaRPr lang="sk-SK" sz="21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45720" indent="0">
              <a:buNone/>
            </a:pPr>
            <a:r>
              <a:rPr lang="sk-SK" sz="2100" dirty="0">
                <a:solidFill>
                  <a:schemeClr val="tx1"/>
                </a:solidFill>
                <a:latin typeface="Arial Narrow" panose="020B0606020202030204" pitchFamily="34" charset="0"/>
              </a:rPr>
              <a:t>- Prehĺbenie interakcie mentori-študenti-pedagógovia</a:t>
            </a:r>
          </a:p>
          <a:p>
            <a:pPr marL="45720" indent="0">
              <a:buNone/>
            </a:pPr>
            <a:endParaRPr lang="sk-SK" sz="21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45720" indent="0">
              <a:buNone/>
            </a:pPr>
            <a:r>
              <a:rPr lang="sk-SK" sz="2100" dirty="0">
                <a:solidFill>
                  <a:schemeClr val="tx1"/>
                </a:solidFill>
                <a:latin typeface="Arial Narrow" panose="020B0606020202030204" pitchFamily="34" charset="0"/>
              </a:rPr>
              <a:t>- Vzájomná spolupráca mentorov UNM z viacerých kliník a pedagógov ÚOŠE pri tvorbe obsahu a príprave jednotlivých workshopov</a:t>
            </a:r>
          </a:p>
          <a:p>
            <a:pPr marL="0" indent="0">
              <a:buNone/>
            </a:pPr>
            <a:endParaRPr lang="sk-SK" sz="1000" dirty="0">
              <a:solidFill>
                <a:srgbClr val="000000"/>
              </a:solidFill>
            </a:endParaRPr>
          </a:p>
        </p:txBody>
      </p:sp>
      <p:pic>
        <p:nvPicPr>
          <p:cNvPr id="4" name="Zástupný objekt pre obsah 3">
            <a:extLst>
              <a:ext uri="{FF2B5EF4-FFF2-40B4-BE49-F238E27FC236}">
                <a16:creationId xmlns="" xmlns:a16="http://schemas.microsoft.com/office/drawing/2014/main" id="{0AEC27D1-4E47-3EF2-6E3C-615E7D8C21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4" r="-2" b="10308"/>
          <a:stretch/>
        </p:blipFill>
        <p:spPr>
          <a:xfrm>
            <a:off x="-9865" y="401982"/>
            <a:ext cx="6115733" cy="6456021"/>
          </a:xfrm>
          <a:custGeom>
            <a:avLst/>
            <a:gdLst/>
            <a:ahLst/>
            <a:cxnLst/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3742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41313" y="4347614"/>
            <a:ext cx="8683348" cy="1143000"/>
          </a:xfrm>
        </p:spPr>
        <p:txBody>
          <a:bodyPr/>
          <a:lstStyle/>
          <a:p>
            <a:pPr marL="0" indent="0">
              <a:buNone/>
            </a:pPr>
            <a:r>
              <a:rPr lang="sk-SK" sz="4800" dirty="0">
                <a:solidFill>
                  <a:schemeClr val="tx1"/>
                </a:solidFill>
                <a:latin typeface="Arial Narrow" panose="020B0606020202030204" pitchFamily="34" charset="0"/>
              </a:rPr>
              <a:t>... </a:t>
            </a:r>
            <a:r>
              <a:rPr lang="sk-SK" sz="4800" b="0" dirty="0">
                <a:solidFill>
                  <a:schemeClr val="tx1"/>
                </a:solidFill>
                <a:latin typeface="Arial Narrow" panose="020B0606020202030204" pitchFamily="34" charset="0"/>
              </a:rPr>
              <a:t>Niečo z našich spoločných aktivít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507" y="219642"/>
            <a:ext cx="2928480" cy="4141555"/>
          </a:xfrm>
          <a:prstGeom prst="rect">
            <a:avLst/>
          </a:prstGeom>
        </p:spPr>
      </p:pic>
      <p:pic>
        <p:nvPicPr>
          <p:cNvPr id="2050" name="Picture 2" descr="https://7abf3c133f.clvaw-cdnwnd.com/ad2f1de54ecc3637ba515651a525ff69/200000137-dca99dca9c/IMG_20221201_115816_668_edit_341537316801527.jpg?ph=7abf3c133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01" y="219643"/>
            <a:ext cx="3247563" cy="264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67" y="2788023"/>
            <a:ext cx="3182596" cy="3294576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7389081" y="6634173"/>
            <a:ext cx="4833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" dirty="0"/>
              <a:t>pozn. Všetky použité fotografie v tejto prednáške sú </a:t>
            </a:r>
            <a:r>
              <a:rPr lang="sk-SK" sz="800" dirty="0" err="1"/>
              <a:t>zdieľané</a:t>
            </a:r>
            <a:r>
              <a:rPr lang="sk-SK" sz="800" dirty="0"/>
              <a:t> na základe súhlasov jednotlivých osôb.</a:t>
            </a:r>
          </a:p>
        </p:txBody>
      </p:sp>
    </p:spTree>
    <p:extLst>
      <p:ext uri="{BB962C8B-B14F-4D97-AF65-F5344CB8AC3E}">
        <p14:creationId xmlns:p14="http://schemas.microsoft.com/office/powerpoint/2010/main" val="80452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90568" y="4361330"/>
            <a:ext cx="6607353" cy="82027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sk-SK" sz="4000" b="0" dirty="0">
                <a:solidFill>
                  <a:schemeClr val="tx1"/>
                </a:solidFill>
                <a:latin typeface="Arial Narrow" panose="020B0606020202030204" pitchFamily="34" charset="0"/>
              </a:rPr>
              <a:t>Workshopy  - „Buďte pripravení, nie prekvapení.“</a:t>
            </a:r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52" y="206567"/>
            <a:ext cx="1736277" cy="2315037"/>
          </a:xfrm>
        </p:spPr>
      </p:pic>
      <p:pic>
        <p:nvPicPr>
          <p:cNvPr id="27" name="Obrázok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313" y="331699"/>
            <a:ext cx="3644153" cy="2429435"/>
          </a:xfrm>
          <a:prstGeom prst="rect">
            <a:avLst/>
          </a:prstGeom>
        </p:spPr>
      </p:pic>
      <p:pic>
        <p:nvPicPr>
          <p:cNvPr id="28" name="Obrázok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243" y="233085"/>
            <a:ext cx="1433233" cy="1910977"/>
          </a:xfrm>
          <a:prstGeom prst="rect">
            <a:avLst/>
          </a:prstGeom>
        </p:spPr>
      </p:pic>
      <p:pic>
        <p:nvPicPr>
          <p:cNvPr id="29" name="Obrázok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27" y="2144062"/>
            <a:ext cx="4034116" cy="2689411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335" y="2332323"/>
            <a:ext cx="3237265" cy="1997671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316" y="600638"/>
            <a:ext cx="1984188" cy="1488141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045" y="331699"/>
            <a:ext cx="2822268" cy="1586753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935687"/>
            <a:ext cx="3272812" cy="1840956"/>
          </a:xfrm>
          <a:prstGeom prst="rect">
            <a:avLst/>
          </a:prstGeom>
        </p:spPr>
      </p:pic>
      <p:sp>
        <p:nvSpPr>
          <p:cNvPr id="4" name="AutoShape 2" descr="https://7abf3c133f.clvaw-cdnwnd.com/ad2f1de54ecc3637ba515651a525ff69/200001468-61d3761d39/IMG_20250527_073831.webp?ph=7abf3c133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767" y="4817228"/>
            <a:ext cx="1884308" cy="181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872" y="2495550"/>
            <a:ext cx="1265194" cy="1902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5063134"/>
            <a:ext cx="2114750" cy="15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358" y="5378074"/>
            <a:ext cx="1694830" cy="1271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802" y="2970554"/>
            <a:ext cx="1812587" cy="135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41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613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4FAA246-017E-402C-A96C-4169D50659CE}">
  <we:reference id="4b785c87-866c-4bad-85d8-5d1ae467ac9a" version="3.14.0.0" store="EXCatalog" storeType="EXCatalog"/>
  <we:alternateReferences>
    <we:reference id="WA104381909" version="3.14.0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1683</TotalTime>
  <Words>570</Words>
  <Application>Microsoft Office PowerPoint</Application>
  <PresentationFormat>Vlastná</PresentationFormat>
  <Paragraphs>158</Paragraphs>
  <Slides>19</Slides>
  <Notes>6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0" baseType="lpstr">
      <vt:lpstr>Aerodynamika</vt:lpstr>
      <vt:lpstr>Mentoring v prostredí Univerzitnej nemocnice Martin    </vt:lpstr>
      <vt:lpstr>Význam mentorstva</vt:lpstr>
      <vt:lpstr>Význam mentorstva</vt:lpstr>
      <vt:lpstr>Koordinátor mentorov UNM</vt:lpstr>
      <vt:lpstr>Prezentácia programu PowerPoint</vt:lpstr>
      <vt:lpstr>Prezentácia programu PowerPoint</vt:lpstr>
      <vt:lpstr>„ Buďte pripravení, nie prekvapení.“</vt:lpstr>
      <vt:lpstr>... Niečo z našich spoločných aktivít</vt:lpstr>
      <vt:lpstr>Workshopy  - „Buďte pripravení, nie prekvapení.“</vt:lpstr>
      <vt:lpstr>Workshopy pre účastníkov  MEDGAMES NURSES 2019 a 2022</vt:lpstr>
      <vt:lpstr>MEDGAMES NURSES 2022 a 2023</vt:lpstr>
      <vt:lpstr>Aktívne vedenie študenta  v priebehu praxe (Mentor  mentee)</vt:lpstr>
      <vt:lpstr>Absolventi PSV Mentor klinickej praxe v odbore ošetrovateľstvo 2021/2022, 2022/2023, 2023/2024, 2024/2025  </vt:lpstr>
      <vt:lpstr>Mentoring zahraničných študentov ošetrovateľstva, spolupráca s pedagógmi zo zahraničia ERAZMUS+</vt:lpstr>
      <vt:lpstr>Skúsenosti s mentorstvom - zahraničie</vt:lpstr>
      <vt:lpstr>Mentoring v UNM</vt:lpstr>
      <vt:lpstr>Vízie a spolupráca do budúcnosti</vt:lpstr>
      <vt:lpstr>Prezentácia programu PowerPoint</vt:lpstr>
      <vt:lpstr>Ďakujem za pozornosť.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Mentorstvo v UNM</dc:title>
  <dc:creator>Lukáš Blahút</dc:creator>
  <cp:lastModifiedBy>Blahút Lukáš, Mgr. MBA</cp:lastModifiedBy>
  <cp:revision>137</cp:revision>
  <dcterms:created xsi:type="dcterms:W3CDTF">2022-04-03T10:29:22Z</dcterms:created>
  <dcterms:modified xsi:type="dcterms:W3CDTF">2025-11-25T06:09:29Z</dcterms:modified>
</cp:coreProperties>
</file>